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9"/>
  </p:notesMasterIdLst>
  <p:sldIdLst>
    <p:sldId id="256" r:id="rId2"/>
    <p:sldId id="258" r:id="rId3"/>
    <p:sldId id="259" r:id="rId4"/>
    <p:sldId id="262" r:id="rId5"/>
    <p:sldId id="278" r:id="rId6"/>
    <p:sldId id="312" r:id="rId7"/>
    <p:sldId id="260" r:id="rId8"/>
    <p:sldId id="274" r:id="rId9"/>
    <p:sldId id="313" r:id="rId10"/>
    <p:sldId id="314" r:id="rId11"/>
    <p:sldId id="261" r:id="rId12"/>
    <p:sldId id="316" r:id="rId13"/>
    <p:sldId id="317" r:id="rId14"/>
    <p:sldId id="315" r:id="rId15"/>
    <p:sldId id="264" r:id="rId16"/>
    <p:sldId id="267" r:id="rId17"/>
    <p:sldId id="318" r:id="rId18"/>
    <p:sldId id="279" r:id="rId19"/>
    <p:sldId id="320" r:id="rId20"/>
    <p:sldId id="263" r:id="rId21"/>
    <p:sldId id="321" r:id="rId22"/>
    <p:sldId id="322" r:id="rId23"/>
    <p:sldId id="325" r:id="rId24"/>
    <p:sldId id="323" r:id="rId25"/>
    <p:sldId id="324" r:id="rId26"/>
    <p:sldId id="265" r:id="rId27"/>
    <p:sldId id="290" r:id="rId28"/>
  </p:sldIdLst>
  <p:sldSz cx="9144000" cy="5143500" type="screen16x9"/>
  <p:notesSz cx="6858000" cy="9144000"/>
  <p:embeddedFontLst>
    <p:embeddedFont>
      <p:font typeface="Nunito Light" pitchFamily="2" charset="0"/>
      <p:regular r:id="rId30"/>
      <p: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Segoe UI" panose="020B0502040204020203" pitchFamily="34" charset="0"/>
      <p:regular r:id="rId36"/>
      <p:bold r:id="rId37"/>
      <p:italic r:id="rId38"/>
      <p:boldItalic r:id="rId39"/>
    </p:embeddedFont>
    <p:embeddedFont>
      <p:font typeface="Zen Dots" panose="02010600030101010101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B7C5"/>
    <a:srgbClr val="E0F4FB"/>
    <a:srgbClr val="657E93"/>
    <a:srgbClr val="435D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C0863C-BD13-41AB-8D1E-2E77EB375F55}">
  <a:tblStyle styleId="{FFC0863C-BD13-41AB-8D1E-2E77EB375F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E80028-1D6C-4D54-A85F-2E0199BA410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88697a9d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88697a9d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>
          <a:extLst>
            <a:ext uri="{FF2B5EF4-FFF2-40B4-BE49-F238E27FC236}">
              <a16:creationId xmlns:a16="http://schemas.microsoft.com/office/drawing/2014/main" id="{5013A82C-E1DD-EA65-F8A8-35D1DB0E9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>
            <a:extLst>
              <a:ext uri="{FF2B5EF4-FFF2-40B4-BE49-F238E27FC236}">
                <a16:creationId xmlns:a16="http://schemas.microsoft.com/office/drawing/2014/main" id="{33EB03C1-3A1C-1F86-0C56-224E0AC23E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>
            <a:extLst>
              <a:ext uri="{FF2B5EF4-FFF2-40B4-BE49-F238E27FC236}">
                <a16:creationId xmlns:a16="http://schemas.microsoft.com/office/drawing/2014/main" id="{03C944D6-DAF2-7F57-1E18-DA2C125AA7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18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>
          <a:extLst>
            <a:ext uri="{FF2B5EF4-FFF2-40B4-BE49-F238E27FC236}">
              <a16:creationId xmlns:a16="http://schemas.microsoft.com/office/drawing/2014/main" id="{810A2549-24DB-A50B-8BF4-A5BE3721B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>
            <a:extLst>
              <a:ext uri="{FF2B5EF4-FFF2-40B4-BE49-F238E27FC236}">
                <a16:creationId xmlns:a16="http://schemas.microsoft.com/office/drawing/2014/main" id="{4FA0AD3E-990C-E2DB-39D0-EEFBE1F4A0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>
            <a:extLst>
              <a:ext uri="{FF2B5EF4-FFF2-40B4-BE49-F238E27FC236}">
                <a16:creationId xmlns:a16="http://schemas.microsoft.com/office/drawing/2014/main" id="{A23A4518-F637-9D45-AD23-DA0E77EC4F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8379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>
          <a:extLst>
            <a:ext uri="{FF2B5EF4-FFF2-40B4-BE49-F238E27FC236}">
              <a16:creationId xmlns:a16="http://schemas.microsoft.com/office/drawing/2014/main" id="{868D98B7-F263-5DCD-96DC-E4A82A307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>
            <a:extLst>
              <a:ext uri="{FF2B5EF4-FFF2-40B4-BE49-F238E27FC236}">
                <a16:creationId xmlns:a16="http://schemas.microsoft.com/office/drawing/2014/main" id="{A6C39DB8-E4E5-3E2E-E261-7EC9B7D644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>
            <a:extLst>
              <a:ext uri="{FF2B5EF4-FFF2-40B4-BE49-F238E27FC236}">
                <a16:creationId xmlns:a16="http://schemas.microsoft.com/office/drawing/2014/main" id="{4089C7C7-4D27-0E18-7D10-929B4C8558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54124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>
          <a:extLst>
            <a:ext uri="{FF2B5EF4-FFF2-40B4-BE49-F238E27FC236}">
              <a16:creationId xmlns:a16="http://schemas.microsoft.com/office/drawing/2014/main" id="{AB41E1D2-4F8F-EC49-7473-EE70B354A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>
            <a:extLst>
              <a:ext uri="{FF2B5EF4-FFF2-40B4-BE49-F238E27FC236}">
                <a16:creationId xmlns:a16="http://schemas.microsoft.com/office/drawing/2014/main" id="{5BAB59A5-9615-4386-7B7D-E3E1F859A7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>
            <a:extLst>
              <a:ext uri="{FF2B5EF4-FFF2-40B4-BE49-F238E27FC236}">
                <a16:creationId xmlns:a16="http://schemas.microsoft.com/office/drawing/2014/main" id="{F13297AD-35F2-D51E-4835-8E727E3920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46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Google Shape;1016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>
          <a:extLst>
            <a:ext uri="{FF2B5EF4-FFF2-40B4-BE49-F238E27FC236}">
              <a16:creationId xmlns:a16="http://schemas.microsoft.com/office/drawing/2014/main" id="{E3D3BCC7-EFEA-B269-F91D-16D38FF4C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>
            <a:extLst>
              <a:ext uri="{FF2B5EF4-FFF2-40B4-BE49-F238E27FC236}">
                <a16:creationId xmlns:a16="http://schemas.microsoft.com/office/drawing/2014/main" id="{DE5CA081-97C1-95CE-1EB2-E035DB360C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>
            <a:extLst>
              <a:ext uri="{FF2B5EF4-FFF2-40B4-BE49-F238E27FC236}">
                <a16:creationId xmlns:a16="http://schemas.microsoft.com/office/drawing/2014/main" id="{0897E253-E69C-6000-37B1-633EDB475E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48716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>
          <a:extLst>
            <a:ext uri="{FF2B5EF4-FFF2-40B4-BE49-F238E27FC236}">
              <a16:creationId xmlns:a16="http://schemas.microsoft.com/office/drawing/2014/main" id="{E1B6FA91-7FAA-20F3-4B31-F60077649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>
            <a:extLst>
              <a:ext uri="{FF2B5EF4-FFF2-40B4-BE49-F238E27FC236}">
                <a16:creationId xmlns:a16="http://schemas.microsoft.com/office/drawing/2014/main" id="{881382D3-0849-BA7F-B25E-A49E2F10A5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>
            <a:extLst>
              <a:ext uri="{FF2B5EF4-FFF2-40B4-BE49-F238E27FC236}">
                <a16:creationId xmlns:a16="http://schemas.microsoft.com/office/drawing/2014/main" id="{58DD229E-0874-C630-7593-379F18F225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373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FB0D2504-C536-3642-2EAB-F3C79C927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F2956CCF-62F3-7735-A38D-5F3F328C94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8DDDBAF7-EC79-FF33-EDCF-B8A312B5A9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07809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CE444893-E0E3-72FD-8C73-CBB855E38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F9F9E2AB-2BD6-C5BF-1A97-BFD272845D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203CCBEB-6FDB-BBBF-3AF7-455BE28035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07819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403D70B6-2145-3311-4581-10FCD9333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8BA936BE-3FCF-F98C-1234-126BE41665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4A398D13-001D-288E-F186-410C1E4D7A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6464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B1004E34-C6C3-AB0D-96D5-A2DCB7DAE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6742EDA6-AF94-4498-2D50-F4AE348DC0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884BBC34-A8AB-D0ED-6130-4967550ABA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65877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BE212FAF-2F97-1E71-D2FD-D05FA83C1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2C73A1CA-0406-BCD0-92C8-84AFF32CBA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EAF1E8BD-347F-F3F8-917E-1A905ED291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04506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" name="Google Shape;156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>
          <a:extLst>
            <a:ext uri="{FF2B5EF4-FFF2-40B4-BE49-F238E27FC236}">
              <a16:creationId xmlns:a16="http://schemas.microsoft.com/office/drawing/2014/main" id="{2FAD4479-D80F-9DE2-E548-0022452FB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54dda1946d_6_322:notes">
            <a:extLst>
              <a:ext uri="{FF2B5EF4-FFF2-40B4-BE49-F238E27FC236}">
                <a16:creationId xmlns:a16="http://schemas.microsoft.com/office/drawing/2014/main" id="{EBE613CC-31FB-2205-CA3F-D0B6D2479D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54dda1946d_6_322:notes">
            <a:extLst>
              <a:ext uri="{FF2B5EF4-FFF2-40B4-BE49-F238E27FC236}">
                <a16:creationId xmlns:a16="http://schemas.microsoft.com/office/drawing/2014/main" id="{D9C8E03E-C755-8AC4-D1FA-98E321355B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4843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>
          <a:extLst>
            <a:ext uri="{FF2B5EF4-FFF2-40B4-BE49-F238E27FC236}">
              <a16:creationId xmlns:a16="http://schemas.microsoft.com/office/drawing/2014/main" id="{A7364557-F9B7-1D6C-68DA-FD2A8FFAF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54dda1946d_6_257:notes">
            <a:extLst>
              <a:ext uri="{FF2B5EF4-FFF2-40B4-BE49-F238E27FC236}">
                <a16:creationId xmlns:a16="http://schemas.microsoft.com/office/drawing/2014/main" id="{CAB9B225-117D-960F-4447-E486816458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54dda1946d_6_257:notes">
            <a:extLst>
              <a:ext uri="{FF2B5EF4-FFF2-40B4-BE49-F238E27FC236}">
                <a16:creationId xmlns:a16="http://schemas.microsoft.com/office/drawing/2014/main" id="{CA4CC2ED-6CAA-ECF2-74A0-0EC48D13D7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0297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065125"/>
            <a:ext cx="4655700" cy="24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78600"/>
            <a:ext cx="4260000" cy="370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>
            <a:spLocks noGrp="1"/>
          </p:cNvSpPr>
          <p:nvPr>
            <p:ph type="title"/>
          </p:nvPr>
        </p:nvSpPr>
        <p:spPr>
          <a:xfrm>
            <a:off x="720000" y="1689905"/>
            <a:ext cx="3432900" cy="10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"/>
          </p:nvPr>
        </p:nvSpPr>
        <p:spPr>
          <a:xfrm>
            <a:off x="720000" y="2648395"/>
            <a:ext cx="3432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6" name="Google Shape;166;p19"/>
          <p:cNvGrpSpPr/>
          <p:nvPr/>
        </p:nvGrpSpPr>
        <p:grpSpPr>
          <a:xfrm>
            <a:off x="-155500" y="752145"/>
            <a:ext cx="9389014" cy="3644629"/>
            <a:chOff x="-155500" y="752145"/>
            <a:chExt cx="9389014" cy="3644629"/>
          </a:xfrm>
        </p:grpSpPr>
        <p:grpSp>
          <p:nvGrpSpPr>
            <p:cNvPr id="167" name="Google Shape;167;p19"/>
            <p:cNvGrpSpPr/>
            <p:nvPr/>
          </p:nvGrpSpPr>
          <p:grpSpPr>
            <a:xfrm>
              <a:off x="-155500" y="752145"/>
              <a:ext cx="2721825" cy="165350"/>
              <a:chOff x="-155500" y="301425"/>
              <a:chExt cx="2721825" cy="165350"/>
            </a:xfrm>
          </p:grpSpPr>
          <p:cxnSp>
            <p:nvCxnSpPr>
              <p:cNvPr id="168" name="Google Shape;168;p19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9" name="Google Shape;169;p19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0" name="Google Shape;170;p19"/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171" name="Google Shape;171;p19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2" name="Google Shape;172;p19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subTitle" idx="1"/>
          </p:nvPr>
        </p:nvSpPr>
        <p:spPr>
          <a:xfrm>
            <a:off x="4944049" y="2741596"/>
            <a:ext cx="26544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ubTitle" idx="2"/>
          </p:nvPr>
        </p:nvSpPr>
        <p:spPr>
          <a:xfrm>
            <a:off x="1545548" y="2741596"/>
            <a:ext cx="26544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2"/>
          <p:cNvSpPr txBox="1">
            <a:spLocks noGrp="1"/>
          </p:cNvSpPr>
          <p:nvPr>
            <p:ph type="subTitle" idx="3"/>
          </p:nvPr>
        </p:nvSpPr>
        <p:spPr>
          <a:xfrm>
            <a:off x="1545548" y="2253973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subTitle" idx="4"/>
          </p:nvPr>
        </p:nvSpPr>
        <p:spPr>
          <a:xfrm>
            <a:off x="4944052" y="2253973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99" name="Google Shape;199;p22"/>
          <p:cNvGrpSpPr/>
          <p:nvPr/>
        </p:nvGrpSpPr>
        <p:grpSpPr>
          <a:xfrm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200" name="Google Shape;200;p22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201" name="Google Shape;201;p22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2" name="Google Shape;202;p22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3" name="Google Shape;203;p22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204" name="Google Shape;204;p22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" name="Google Shape;205;p22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3"/>
          <p:cNvSpPr txBox="1">
            <a:spLocks noGrp="1"/>
          </p:cNvSpPr>
          <p:nvPr>
            <p:ph type="subTitle" idx="1"/>
          </p:nvPr>
        </p:nvSpPr>
        <p:spPr>
          <a:xfrm>
            <a:off x="4985239" y="1515225"/>
            <a:ext cx="29478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3"/>
          <p:cNvSpPr txBox="1">
            <a:spLocks noGrp="1"/>
          </p:cNvSpPr>
          <p:nvPr>
            <p:ph type="subTitle" idx="2"/>
          </p:nvPr>
        </p:nvSpPr>
        <p:spPr>
          <a:xfrm>
            <a:off x="1211050" y="1515225"/>
            <a:ext cx="29478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0" name="Google Shape;210;p23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211" name="Google Shape;211;p23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212" name="Google Shape;212;p23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23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14" name="Google Shape;214;p23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215" name="Google Shape;215;p23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" name="Google Shape;216;p23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subTitle" idx="1"/>
          </p:nvPr>
        </p:nvSpPr>
        <p:spPr>
          <a:xfrm>
            <a:off x="937626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subTitle" idx="2"/>
          </p:nvPr>
        </p:nvSpPr>
        <p:spPr>
          <a:xfrm>
            <a:off x="3484350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subTitle" idx="3"/>
          </p:nvPr>
        </p:nvSpPr>
        <p:spPr>
          <a:xfrm>
            <a:off x="6031074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ubTitle" idx="4"/>
          </p:nvPr>
        </p:nvSpPr>
        <p:spPr>
          <a:xfrm>
            <a:off x="937625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ubTitle" idx="5"/>
          </p:nvPr>
        </p:nvSpPr>
        <p:spPr>
          <a:xfrm>
            <a:off x="3484350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4" name="Google Shape;224;p24"/>
          <p:cNvSpPr txBox="1">
            <a:spLocks noGrp="1"/>
          </p:cNvSpPr>
          <p:nvPr>
            <p:ph type="subTitle" idx="6"/>
          </p:nvPr>
        </p:nvSpPr>
        <p:spPr>
          <a:xfrm>
            <a:off x="6031075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25" name="Google Shape;225;p24"/>
          <p:cNvGrpSpPr/>
          <p:nvPr/>
        </p:nvGrpSpPr>
        <p:grpSpPr>
          <a:xfrm rot="10800000"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226" name="Google Shape;226;p24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227" name="Google Shape;227;p24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24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29" name="Google Shape;229;p24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230" name="Google Shape;230;p24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24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5"/>
          <p:cNvSpPr txBox="1">
            <a:spLocks noGrp="1"/>
          </p:cNvSpPr>
          <p:nvPr>
            <p:ph type="subTitle" idx="1"/>
          </p:nvPr>
        </p:nvSpPr>
        <p:spPr>
          <a:xfrm>
            <a:off x="2293597" y="1976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5"/>
          <p:cNvSpPr txBox="1">
            <a:spLocks noGrp="1"/>
          </p:cNvSpPr>
          <p:nvPr>
            <p:ph type="subTitle" idx="2"/>
          </p:nvPr>
        </p:nvSpPr>
        <p:spPr>
          <a:xfrm>
            <a:off x="5600301" y="1976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5"/>
          <p:cNvSpPr txBox="1">
            <a:spLocks noGrp="1"/>
          </p:cNvSpPr>
          <p:nvPr>
            <p:ph type="subTitle" idx="3"/>
          </p:nvPr>
        </p:nvSpPr>
        <p:spPr>
          <a:xfrm>
            <a:off x="2293597" y="34095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5"/>
          <p:cNvSpPr txBox="1">
            <a:spLocks noGrp="1"/>
          </p:cNvSpPr>
          <p:nvPr>
            <p:ph type="subTitle" idx="4"/>
          </p:nvPr>
        </p:nvSpPr>
        <p:spPr>
          <a:xfrm>
            <a:off x="5600301" y="34095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5"/>
          <p:cNvSpPr txBox="1">
            <a:spLocks noGrp="1"/>
          </p:cNvSpPr>
          <p:nvPr>
            <p:ph type="subTitle" idx="5"/>
          </p:nvPr>
        </p:nvSpPr>
        <p:spPr>
          <a:xfrm>
            <a:off x="2293597" y="16925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9" name="Google Shape;239;p25"/>
          <p:cNvSpPr txBox="1">
            <a:spLocks noGrp="1"/>
          </p:cNvSpPr>
          <p:nvPr>
            <p:ph type="subTitle" idx="6"/>
          </p:nvPr>
        </p:nvSpPr>
        <p:spPr>
          <a:xfrm>
            <a:off x="2293597" y="31260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0" name="Google Shape;240;p25"/>
          <p:cNvSpPr txBox="1">
            <a:spLocks noGrp="1"/>
          </p:cNvSpPr>
          <p:nvPr>
            <p:ph type="subTitle" idx="7"/>
          </p:nvPr>
        </p:nvSpPr>
        <p:spPr>
          <a:xfrm>
            <a:off x="5600297" y="16925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8"/>
          </p:nvPr>
        </p:nvSpPr>
        <p:spPr>
          <a:xfrm>
            <a:off x="5600297" y="31260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42" name="Google Shape;242;p25"/>
          <p:cNvGrpSpPr/>
          <p:nvPr/>
        </p:nvGrpSpPr>
        <p:grpSpPr>
          <a:xfrm flipH="1"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243" name="Google Shape;243;p25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244" name="Google Shape;244;p25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" name="Google Shape;245;p25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46" name="Google Shape;246;p25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247" name="Google Shape;247;p25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8" name="Google Shape;248;p25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713275" y="917502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29"/>
          <p:cNvSpPr txBox="1">
            <a:spLocks noGrp="1"/>
          </p:cNvSpPr>
          <p:nvPr>
            <p:ph type="subTitle" idx="1"/>
          </p:nvPr>
        </p:nvSpPr>
        <p:spPr>
          <a:xfrm>
            <a:off x="713225" y="20511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9"/>
          <p:cNvSpPr txBox="1"/>
          <p:nvPr/>
        </p:nvSpPr>
        <p:spPr>
          <a:xfrm>
            <a:off x="713225" y="3611950"/>
            <a:ext cx="43554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 b="1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7" name="Google Shape;307;p29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308" name="Google Shape;308;p29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309;p29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30"/>
          <p:cNvGrpSpPr/>
          <p:nvPr/>
        </p:nvGrpSpPr>
        <p:grpSpPr>
          <a:xfrm>
            <a:off x="5842549" y="1488947"/>
            <a:ext cx="2588217" cy="2165594"/>
            <a:chOff x="5337524" y="893772"/>
            <a:chExt cx="2588217" cy="2165594"/>
          </a:xfrm>
        </p:grpSpPr>
        <p:sp>
          <p:nvSpPr>
            <p:cNvPr id="312" name="Google Shape;312;p30"/>
            <p:cNvSpPr/>
            <p:nvPr/>
          </p:nvSpPr>
          <p:spPr>
            <a:xfrm>
              <a:off x="5928445" y="1481358"/>
              <a:ext cx="558791" cy="437327"/>
            </a:xfrm>
            <a:custGeom>
              <a:avLst/>
              <a:gdLst/>
              <a:ahLst/>
              <a:cxnLst/>
              <a:rect l="l" t="t" r="r" b="b"/>
              <a:pathLst>
                <a:path w="10052" h="7867" extrusionOk="0">
                  <a:moveTo>
                    <a:pt x="765" y="0"/>
                  </a:moveTo>
                  <a:cubicBezTo>
                    <a:pt x="352" y="0"/>
                    <a:pt x="1" y="352"/>
                    <a:pt x="1" y="764"/>
                  </a:cubicBezTo>
                  <a:lnTo>
                    <a:pt x="1" y="7103"/>
                  </a:lnTo>
                  <a:cubicBezTo>
                    <a:pt x="1" y="7530"/>
                    <a:pt x="352" y="7867"/>
                    <a:pt x="765" y="7867"/>
                  </a:cubicBezTo>
                  <a:lnTo>
                    <a:pt x="9288" y="7867"/>
                  </a:lnTo>
                  <a:cubicBezTo>
                    <a:pt x="9700" y="7867"/>
                    <a:pt x="10051" y="7530"/>
                    <a:pt x="10051" y="7103"/>
                  </a:cubicBezTo>
                  <a:lnTo>
                    <a:pt x="10051" y="764"/>
                  </a:lnTo>
                  <a:cubicBezTo>
                    <a:pt x="10051" y="352"/>
                    <a:pt x="9700" y="0"/>
                    <a:pt x="92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6073646" y="1566244"/>
              <a:ext cx="268389" cy="268389"/>
            </a:xfrm>
            <a:custGeom>
              <a:avLst/>
              <a:gdLst/>
              <a:ahLst/>
              <a:cxnLst/>
              <a:rect l="l" t="t" r="r" b="b"/>
              <a:pathLst>
                <a:path w="4828" h="4828" extrusionOk="0">
                  <a:moveTo>
                    <a:pt x="2427" y="1248"/>
                  </a:moveTo>
                  <a:cubicBezTo>
                    <a:pt x="3180" y="1248"/>
                    <a:pt x="3775" y="1927"/>
                    <a:pt x="3636" y="2720"/>
                  </a:cubicBezTo>
                  <a:cubicBezTo>
                    <a:pt x="3544" y="3193"/>
                    <a:pt x="3147" y="3575"/>
                    <a:pt x="2674" y="3667"/>
                  </a:cubicBezTo>
                  <a:cubicBezTo>
                    <a:pt x="2591" y="3683"/>
                    <a:pt x="2508" y="3691"/>
                    <a:pt x="2428" y="3691"/>
                  </a:cubicBezTo>
                  <a:cubicBezTo>
                    <a:pt x="1682" y="3691"/>
                    <a:pt x="1086" y="3017"/>
                    <a:pt x="1238" y="2231"/>
                  </a:cubicBezTo>
                  <a:cubicBezTo>
                    <a:pt x="1330" y="1757"/>
                    <a:pt x="1712" y="1375"/>
                    <a:pt x="2200" y="1268"/>
                  </a:cubicBezTo>
                  <a:cubicBezTo>
                    <a:pt x="2277" y="1255"/>
                    <a:pt x="2353" y="1248"/>
                    <a:pt x="2427" y="1248"/>
                  </a:cubicBezTo>
                  <a:close/>
                  <a:moveTo>
                    <a:pt x="2200" y="1"/>
                  </a:moveTo>
                  <a:cubicBezTo>
                    <a:pt x="2063" y="1"/>
                    <a:pt x="1956" y="108"/>
                    <a:pt x="1956" y="230"/>
                  </a:cubicBezTo>
                  <a:lnTo>
                    <a:pt x="1956" y="627"/>
                  </a:lnTo>
                  <a:cubicBezTo>
                    <a:pt x="1803" y="658"/>
                    <a:pt x="1650" y="719"/>
                    <a:pt x="1513" y="795"/>
                  </a:cubicBezTo>
                  <a:lnTo>
                    <a:pt x="1223" y="520"/>
                  </a:lnTo>
                  <a:cubicBezTo>
                    <a:pt x="1177" y="467"/>
                    <a:pt x="1116" y="440"/>
                    <a:pt x="1055" y="440"/>
                  </a:cubicBezTo>
                  <a:cubicBezTo>
                    <a:pt x="994" y="440"/>
                    <a:pt x="933" y="467"/>
                    <a:pt x="887" y="520"/>
                  </a:cubicBezTo>
                  <a:lnTo>
                    <a:pt x="551" y="856"/>
                  </a:lnTo>
                  <a:cubicBezTo>
                    <a:pt x="459" y="948"/>
                    <a:pt x="459" y="1100"/>
                    <a:pt x="551" y="1192"/>
                  </a:cubicBezTo>
                  <a:lnTo>
                    <a:pt x="810" y="1452"/>
                  </a:lnTo>
                  <a:cubicBezTo>
                    <a:pt x="719" y="1589"/>
                    <a:pt x="658" y="1742"/>
                    <a:pt x="612" y="1910"/>
                  </a:cubicBezTo>
                  <a:lnTo>
                    <a:pt x="230" y="1910"/>
                  </a:lnTo>
                  <a:cubicBezTo>
                    <a:pt x="108" y="1910"/>
                    <a:pt x="1" y="2017"/>
                    <a:pt x="1" y="2139"/>
                  </a:cubicBezTo>
                  <a:lnTo>
                    <a:pt x="1" y="2628"/>
                  </a:lnTo>
                  <a:cubicBezTo>
                    <a:pt x="1" y="2765"/>
                    <a:pt x="108" y="2872"/>
                    <a:pt x="230" y="2872"/>
                  </a:cubicBezTo>
                  <a:lnTo>
                    <a:pt x="566" y="2872"/>
                  </a:lnTo>
                  <a:cubicBezTo>
                    <a:pt x="597" y="3040"/>
                    <a:pt x="658" y="3208"/>
                    <a:pt x="749" y="3376"/>
                  </a:cubicBezTo>
                  <a:lnTo>
                    <a:pt x="520" y="3590"/>
                  </a:lnTo>
                  <a:cubicBezTo>
                    <a:pt x="428" y="3682"/>
                    <a:pt x="428" y="3835"/>
                    <a:pt x="520" y="3926"/>
                  </a:cubicBezTo>
                  <a:lnTo>
                    <a:pt x="856" y="4278"/>
                  </a:lnTo>
                  <a:cubicBezTo>
                    <a:pt x="910" y="4323"/>
                    <a:pt x="971" y="4346"/>
                    <a:pt x="1030" y="4346"/>
                  </a:cubicBezTo>
                  <a:cubicBezTo>
                    <a:pt x="1089" y="4346"/>
                    <a:pt x="1146" y="4323"/>
                    <a:pt x="1192" y="4278"/>
                  </a:cubicBezTo>
                  <a:lnTo>
                    <a:pt x="1391" y="4079"/>
                  </a:lnTo>
                  <a:cubicBezTo>
                    <a:pt x="1559" y="4186"/>
                    <a:pt x="1727" y="4262"/>
                    <a:pt x="1910" y="4323"/>
                  </a:cubicBezTo>
                  <a:lnTo>
                    <a:pt x="1910" y="4583"/>
                  </a:lnTo>
                  <a:cubicBezTo>
                    <a:pt x="1910" y="4720"/>
                    <a:pt x="2017" y="4827"/>
                    <a:pt x="2154" y="4827"/>
                  </a:cubicBezTo>
                  <a:lnTo>
                    <a:pt x="2643" y="4827"/>
                  </a:lnTo>
                  <a:cubicBezTo>
                    <a:pt x="2765" y="4827"/>
                    <a:pt x="2872" y="4720"/>
                    <a:pt x="2872" y="4583"/>
                  </a:cubicBezTo>
                  <a:lnTo>
                    <a:pt x="2872" y="4339"/>
                  </a:lnTo>
                  <a:cubicBezTo>
                    <a:pt x="3071" y="4293"/>
                    <a:pt x="3254" y="4216"/>
                    <a:pt x="3422" y="4109"/>
                  </a:cubicBezTo>
                  <a:lnTo>
                    <a:pt x="3606" y="4308"/>
                  </a:lnTo>
                  <a:cubicBezTo>
                    <a:pt x="3651" y="4354"/>
                    <a:pt x="3712" y="4377"/>
                    <a:pt x="3774" y="4377"/>
                  </a:cubicBezTo>
                  <a:cubicBezTo>
                    <a:pt x="3835" y="4377"/>
                    <a:pt x="3896" y="4354"/>
                    <a:pt x="3942" y="4308"/>
                  </a:cubicBezTo>
                  <a:lnTo>
                    <a:pt x="4278" y="3957"/>
                  </a:lnTo>
                  <a:cubicBezTo>
                    <a:pt x="4369" y="3865"/>
                    <a:pt x="4369" y="3712"/>
                    <a:pt x="4278" y="3621"/>
                  </a:cubicBezTo>
                  <a:lnTo>
                    <a:pt x="4094" y="3437"/>
                  </a:lnTo>
                  <a:cubicBezTo>
                    <a:pt x="4186" y="3269"/>
                    <a:pt x="4247" y="3101"/>
                    <a:pt x="4293" y="2903"/>
                  </a:cubicBezTo>
                  <a:lnTo>
                    <a:pt x="4598" y="2903"/>
                  </a:lnTo>
                  <a:cubicBezTo>
                    <a:pt x="4721" y="2903"/>
                    <a:pt x="4827" y="2796"/>
                    <a:pt x="4827" y="2674"/>
                  </a:cubicBezTo>
                  <a:lnTo>
                    <a:pt x="4827" y="2185"/>
                  </a:lnTo>
                  <a:cubicBezTo>
                    <a:pt x="4827" y="2063"/>
                    <a:pt x="4721" y="1956"/>
                    <a:pt x="4598" y="1956"/>
                  </a:cubicBezTo>
                  <a:lnTo>
                    <a:pt x="4278" y="1956"/>
                  </a:lnTo>
                  <a:cubicBezTo>
                    <a:pt x="4232" y="1773"/>
                    <a:pt x="4155" y="1620"/>
                    <a:pt x="4064" y="1467"/>
                  </a:cubicBezTo>
                  <a:lnTo>
                    <a:pt x="4308" y="1223"/>
                  </a:lnTo>
                  <a:cubicBezTo>
                    <a:pt x="4400" y="1131"/>
                    <a:pt x="4400" y="978"/>
                    <a:pt x="4308" y="887"/>
                  </a:cubicBezTo>
                  <a:lnTo>
                    <a:pt x="3972" y="551"/>
                  </a:lnTo>
                  <a:cubicBezTo>
                    <a:pt x="3926" y="505"/>
                    <a:pt x="3865" y="482"/>
                    <a:pt x="3804" y="482"/>
                  </a:cubicBezTo>
                  <a:cubicBezTo>
                    <a:pt x="3743" y="482"/>
                    <a:pt x="3682" y="505"/>
                    <a:pt x="3636" y="551"/>
                  </a:cubicBezTo>
                  <a:lnTo>
                    <a:pt x="3376" y="810"/>
                  </a:lnTo>
                  <a:cubicBezTo>
                    <a:pt x="3224" y="719"/>
                    <a:pt x="3071" y="658"/>
                    <a:pt x="2918" y="612"/>
                  </a:cubicBezTo>
                  <a:lnTo>
                    <a:pt x="2918" y="230"/>
                  </a:lnTo>
                  <a:cubicBezTo>
                    <a:pt x="2918" y="92"/>
                    <a:pt x="2811" y="1"/>
                    <a:pt x="26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6641721" y="1240208"/>
              <a:ext cx="557901" cy="437327"/>
            </a:xfrm>
            <a:custGeom>
              <a:avLst/>
              <a:gdLst/>
              <a:ahLst/>
              <a:cxnLst/>
              <a:rect l="l" t="t" r="r" b="b"/>
              <a:pathLst>
                <a:path w="10036" h="7867" extrusionOk="0">
                  <a:moveTo>
                    <a:pt x="764" y="0"/>
                  </a:moveTo>
                  <a:cubicBezTo>
                    <a:pt x="336" y="0"/>
                    <a:pt x="0" y="352"/>
                    <a:pt x="0" y="764"/>
                  </a:cubicBezTo>
                  <a:lnTo>
                    <a:pt x="0" y="7103"/>
                  </a:lnTo>
                  <a:cubicBezTo>
                    <a:pt x="0" y="7515"/>
                    <a:pt x="336" y="7867"/>
                    <a:pt x="764" y="7867"/>
                  </a:cubicBezTo>
                  <a:lnTo>
                    <a:pt x="9272" y="7867"/>
                  </a:lnTo>
                  <a:cubicBezTo>
                    <a:pt x="9699" y="7867"/>
                    <a:pt x="10035" y="7515"/>
                    <a:pt x="10035" y="7103"/>
                  </a:cubicBezTo>
                  <a:lnTo>
                    <a:pt x="10035" y="764"/>
                  </a:lnTo>
                  <a:cubicBezTo>
                    <a:pt x="10035" y="352"/>
                    <a:pt x="9699" y="0"/>
                    <a:pt x="9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6752956" y="1377571"/>
              <a:ext cx="89166" cy="154763"/>
            </a:xfrm>
            <a:custGeom>
              <a:avLst/>
              <a:gdLst/>
              <a:ahLst/>
              <a:cxnLst/>
              <a:rect l="l" t="t" r="r" b="b"/>
              <a:pathLst>
                <a:path w="1604" h="2784" extrusionOk="0">
                  <a:moveTo>
                    <a:pt x="1344" y="0"/>
                  </a:moveTo>
                  <a:cubicBezTo>
                    <a:pt x="1283" y="0"/>
                    <a:pt x="1222" y="27"/>
                    <a:pt x="1176" y="80"/>
                  </a:cubicBezTo>
                  <a:lnTo>
                    <a:pt x="92" y="1226"/>
                  </a:lnTo>
                  <a:cubicBezTo>
                    <a:pt x="0" y="1317"/>
                    <a:pt x="0" y="1485"/>
                    <a:pt x="92" y="1577"/>
                  </a:cubicBezTo>
                  <a:lnTo>
                    <a:pt x="1161" y="2707"/>
                  </a:lnTo>
                  <a:cubicBezTo>
                    <a:pt x="1207" y="2753"/>
                    <a:pt x="1268" y="2784"/>
                    <a:pt x="1329" y="2784"/>
                  </a:cubicBezTo>
                  <a:cubicBezTo>
                    <a:pt x="1375" y="2784"/>
                    <a:pt x="1436" y="2753"/>
                    <a:pt x="1482" y="2707"/>
                  </a:cubicBezTo>
                  <a:cubicBezTo>
                    <a:pt x="1573" y="2616"/>
                    <a:pt x="1573" y="2448"/>
                    <a:pt x="1482" y="2356"/>
                  </a:cubicBezTo>
                  <a:lnTo>
                    <a:pt x="596" y="1409"/>
                  </a:lnTo>
                  <a:lnTo>
                    <a:pt x="1512" y="432"/>
                  </a:lnTo>
                  <a:cubicBezTo>
                    <a:pt x="1604" y="325"/>
                    <a:pt x="1604" y="172"/>
                    <a:pt x="1512" y="80"/>
                  </a:cubicBezTo>
                  <a:cubicBezTo>
                    <a:pt x="1467" y="27"/>
                    <a:pt x="1405" y="0"/>
                    <a:pt x="1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6999164" y="1377571"/>
              <a:ext cx="87499" cy="154763"/>
            </a:xfrm>
            <a:custGeom>
              <a:avLst/>
              <a:gdLst/>
              <a:ahLst/>
              <a:cxnLst/>
              <a:rect l="l" t="t" r="r" b="b"/>
              <a:pathLst>
                <a:path w="1574" h="2784" extrusionOk="0">
                  <a:moveTo>
                    <a:pt x="260" y="0"/>
                  </a:moveTo>
                  <a:cubicBezTo>
                    <a:pt x="199" y="0"/>
                    <a:pt x="138" y="27"/>
                    <a:pt x="92" y="80"/>
                  </a:cubicBezTo>
                  <a:cubicBezTo>
                    <a:pt x="1" y="172"/>
                    <a:pt x="1" y="325"/>
                    <a:pt x="92" y="432"/>
                  </a:cubicBezTo>
                  <a:lnTo>
                    <a:pt x="1009" y="1409"/>
                  </a:lnTo>
                  <a:lnTo>
                    <a:pt x="123" y="2356"/>
                  </a:lnTo>
                  <a:cubicBezTo>
                    <a:pt x="31" y="2448"/>
                    <a:pt x="31" y="2616"/>
                    <a:pt x="123" y="2707"/>
                  </a:cubicBezTo>
                  <a:cubicBezTo>
                    <a:pt x="169" y="2753"/>
                    <a:pt x="230" y="2784"/>
                    <a:pt x="276" y="2784"/>
                  </a:cubicBezTo>
                  <a:cubicBezTo>
                    <a:pt x="337" y="2784"/>
                    <a:pt x="398" y="2753"/>
                    <a:pt x="444" y="2707"/>
                  </a:cubicBezTo>
                  <a:lnTo>
                    <a:pt x="1513" y="1577"/>
                  </a:lnTo>
                  <a:cubicBezTo>
                    <a:pt x="1559" y="1531"/>
                    <a:pt x="1574" y="1470"/>
                    <a:pt x="1574" y="1409"/>
                  </a:cubicBezTo>
                  <a:cubicBezTo>
                    <a:pt x="1574" y="1333"/>
                    <a:pt x="1559" y="1272"/>
                    <a:pt x="1513" y="1226"/>
                  </a:cubicBezTo>
                  <a:lnTo>
                    <a:pt x="428" y="80"/>
                  </a:lnTo>
                  <a:cubicBezTo>
                    <a:pt x="383" y="27"/>
                    <a:pt x="321" y="0"/>
                    <a:pt x="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6876922" y="1368399"/>
              <a:ext cx="87499" cy="180945"/>
            </a:xfrm>
            <a:custGeom>
              <a:avLst/>
              <a:gdLst/>
              <a:ahLst/>
              <a:cxnLst/>
              <a:rect l="l" t="t" r="r" b="b"/>
              <a:pathLst>
                <a:path w="1574" h="3255" extrusionOk="0">
                  <a:moveTo>
                    <a:pt x="1322" y="1"/>
                  </a:moveTo>
                  <a:cubicBezTo>
                    <a:pt x="1226" y="1"/>
                    <a:pt x="1135" y="59"/>
                    <a:pt x="1100" y="154"/>
                  </a:cubicBezTo>
                  <a:lnTo>
                    <a:pt x="46" y="2918"/>
                  </a:lnTo>
                  <a:cubicBezTo>
                    <a:pt x="0" y="3040"/>
                    <a:pt x="46" y="3193"/>
                    <a:pt x="168" y="3239"/>
                  </a:cubicBezTo>
                  <a:cubicBezTo>
                    <a:pt x="199" y="3254"/>
                    <a:pt x="229" y="3254"/>
                    <a:pt x="260" y="3254"/>
                  </a:cubicBezTo>
                  <a:cubicBezTo>
                    <a:pt x="352" y="3254"/>
                    <a:pt x="443" y="3208"/>
                    <a:pt x="474" y="3102"/>
                  </a:cubicBezTo>
                  <a:lnTo>
                    <a:pt x="1528" y="337"/>
                  </a:lnTo>
                  <a:cubicBezTo>
                    <a:pt x="1573" y="215"/>
                    <a:pt x="1528" y="62"/>
                    <a:pt x="1405" y="16"/>
                  </a:cubicBezTo>
                  <a:cubicBezTo>
                    <a:pt x="1378" y="6"/>
                    <a:pt x="1350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7776090" y="2314318"/>
              <a:ext cx="6838" cy="20402"/>
            </a:xfrm>
            <a:custGeom>
              <a:avLst/>
              <a:gdLst/>
              <a:ahLst/>
              <a:cxnLst/>
              <a:rect l="l" t="t" r="r" b="b"/>
              <a:pathLst>
                <a:path w="123" h="367" fill="none" extrusionOk="0">
                  <a:moveTo>
                    <a:pt x="1" y="0"/>
                  </a:moveTo>
                  <a:cubicBezTo>
                    <a:pt x="1" y="0"/>
                    <a:pt x="46" y="122"/>
                    <a:pt x="123" y="367"/>
                  </a:cubicBezTo>
                </a:path>
              </a:pathLst>
            </a:custGeom>
            <a:noFill/>
            <a:ln w="3825" cap="rnd" cmpd="sng">
              <a:solidFill>
                <a:schemeClr val="dk1"/>
              </a:solidFill>
              <a:prstDash val="solid"/>
              <a:miter lim="152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6157699" y="976156"/>
              <a:ext cx="557957" cy="436493"/>
            </a:xfrm>
            <a:custGeom>
              <a:avLst/>
              <a:gdLst/>
              <a:ahLst/>
              <a:cxnLst/>
              <a:rect l="l" t="t" r="r" b="b"/>
              <a:pathLst>
                <a:path w="10037" h="7852" extrusionOk="0">
                  <a:moveTo>
                    <a:pt x="765" y="0"/>
                  </a:moveTo>
                  <a:cubicBezTo>
                    <a:pt x="337" y="0"/>
                    <a:pt x="1" y="336"/>
                    <a:pt x="1" y="764"/>
                  </a:cubicBezTo>
                  <a:lnTo>
                    <a:pt x="1" y="7087"/>
                  </a:lnTo>
                  <a:cubicBezTo>
                    <a:pt x="1" y="7515"/>
                    <a:pt x="337" y="7851"/>
                    <a:pt x="765" y="7851"/>
                  </a:cubicBezTo>
                  <a:lnTo>
                    <a:pt x="9288" y="7851"/>
                  </a:lnTo>
                  <a:cubicBezTo>
                    <a:pt x="9700" y="7851"/>
                    <a:pt x="10036" y="7515"/>
                    <a:pt x="10036" y="7087"/>
                  </a:cubicBezTo>
                  <a:lnTo>
                    <a:pt x="10036" y="764"/>
                  </a:lnTo>
                  <a:cubicBezTo>
                    <a:pt x="10036" y="336"/>
                    <a:pt x="9700" y="0"/>
                    <a:pt x="9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6271491" y="1123859"/>
              <a:ext cx="72211" cy="141032"/>
            </a:xfrm>
            <a:custGeom>
              <a:avLst/>
              <a:gdLst/>
              <a:ahLst/>
              <a:cxnLst/>
              <a:rect l="l" t="t" r="r" b="b"/>
              <a:pathLst>
                <a:path w="1299" h="2537" extrusionOk="0">
                  <a:moveTo>
                    <a:pt x="123" y="1"/>
                  </a:moveTo>
                  <a:cubicBezTo>
                    <a:pt x="62" y="1"/>
                    <a:pt x="1" y="47"/>
                    <a:pt x="1" y="123"/>
                  </a:cubicBezTo>
                  <a:lnTo>
                    <a:pt x="1" y="2414"/>
                  </a:lnTo>
                  <a:cubicBezTo>
                    <a:pt x="1" y="2475"/>
                    <a:pt x="62" y="2536"/>
                    <a:pt x="123" y="2536"/>
                  </a:cubicBezTo>
                  <a:lnTo>
                    <a:pt x="169" y="2536"/>
                  </a:lnTo>
                  <a:cubicBezTo>
                    <a:pt x="230" y="2536"/>
                    <a:pt x="291" y="2475"/>
                    <a:pt x="291" y="2414"/>
                  </a:cubicBezTo>
                  <a:lnTo>
                    <a:pt x="291" y="1467"/>
                  </a:lnTo>
                  <a:cubicBezTo>
                    <a:pt x="291" y="1406"/>
                    <a:pt x="352" y="1345"/>
                    <a:pt x="413" y="1345"/>
                  </a:cubicBezTo>
                  <a:lnTo>
                    <a:pt x="887" y="1345"/>
                  </a:lnTo>
                  <a:cubicBezTo>
                    <a:pt x="948" y="1345"/>
                    <a:pt x="1009" y="1406"/>
                    <a:pt x="1009" y="1467"/>
                  </a:cubicBezTo>
                  <a:lnTo>
                    <a:pt x="1009" y="2414"/>
                  </a:lnTo>
                  <a:cubicBezTo>
                    <a:pt x="1009" y="2475"/>
                    <a:pt x="1055" y="2536"/>
                    <a:pt x="1131" y="2536"/>
                  </a:cubicBezTo>
                  <a:lnTo>
                    <a:pt x="1177" y="2536"/>
                  </a:lnTo>
                  <a:cubicBezTo>
                    <a:pt x="1238" y="2536"/>
                    <a:pt x="1299" y="2475"/>
                    <a:pt x="1299" y="2414"/>
                  </a:cubicBezTo>
                  <a:lnTo>
                    <a:pt x="1299" y="123"/>
                  </a:lnTo>
                  <a:cubicBezTo>
                    <a:pt x="1299" y="47"/>
                    <a:pt x="1238" y="1"/>
                    <a:pt x="1177" y="1"/>
                  </a:cubicBezTo>
                  <a:lnTo>
                    <a:pt x="1131" y="1"/>
                  </a:lnTo>
                  <a:cubicBezTo>
                    <a:pt x="1055" y="1"/>
                    <a:pt x="1009" y="47"/>
                    <a:pt x="1009" y="123"/>
                  </a:cubicBezTo>
                  <a:lnTo>
                    <a:pt x="1009" y="963"/>
                  </a:lnTo>
                  <a:cubicBezTo>
                    <a:pt x="1009" y="1024"/>
                    <a:pt x="948" y="1085"/>
                    <a:pt x="887" y="1085"/>
                  </a:cubicBezTo>
                  <a:lnTo>
                    <a:pt x="413" y="1085"/>
                  </a:lnTo>
                  <a:cubicBezTo>
                    <a:pt x="352" y="1085"/>
                    <a:pt x="291" y="1024"/>
                    <a:pt x="291" y="963"/>
                  </a:cubicBezTo>
                  <a:lnTo>
                    <a:pt x="291" y="123"/>
                  </a:lnTo>
                  <a:cubicBezTo>
                    <a:pt x="291" y="47"/>
                    <a:pt x="245" y="1"/>
                    <a:pt x="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6359824" y="1123859"/>
              <a:ext cx="67097" cy="141032"/>
            </a:xfrm>
            <a:custGeom>
              <a:avLst/>
              <a:gdLst/>
              <a:ahLst/>
              <a:cxnLst/>
              <a:rect l="l" t="t" r="r" b="b"/>
              <a:pathLst>
                <a:path w="1207" h="2537" extrusionOk="0">
                  <a:moveTo>
                    <a:pt x="122" y="1"/>
                  </a:moveTo>
                  <a:cubicBezTo>
                    <a:pt x="46" y="1"/>
                    <a:pt x="0" y="47"/>
                    <a:pt x="0" y="123"/>
                  </a:cubicBezTo>
                  <a:lnTo>
                    <a:pt x="0" y="138"/>
                  </a:lnTo>
                  <a:cubicBezTo>
                    <a:pt x="0" y="199"/>
                    <a:pt x="46" y="261"/>
                    <a:pt x="122" y="261"/>
                  </a:cubicBezTo>
                  <a:lnTo>
                    <a:pt x="336" y="261"/>
                  </a:lnTo>
                  <a:cubicBezTo>
                    <a:pt x="397" y="261"/>
                    <a:pt x="458" y="306"/>
                    <a:pt x="458" y="383"/>
                  </a:cubicBezTo>
                  <a:lnTo>
                    <a:pt x="458" y="2414"/>
                  </a:lnTo>
                  <a:cubicBezTo>
                    <a:pt x="458" y="2491"/>
                    <a:pt x="520" y="2536"/>
                    <a:pt x="581" y="2536"/>
                  </a:cubicBezTo>
                  <a:lnTo>
                    <a:pt x="626" y="2536"/>
                  </a:lnTo>
                  <a:cubicBezTo>
                    <a:pt x="688" y="2536"/>
                    <a:pt x="749" y="2491"/>
                    <a:pt x="749" y="2414"/>
                  </a:cubicBezTo>
                  <a:lnTo>
                    <a:pt x="749" y="383"/>
                  </a:lnTo>
                  <a:cubicBezTo>
                    <a:pt x="749" y="306"/>
                    <a:pt x="810" y="261"/>
                    <a:pt x="871" y="261"/>
                  </a:cubicBezTo>
                  <a:lnTo>
                    <a:pt x="1085" y="261"/>
                  </a:lnTo>
                  <a:cubicBezTo>
                    <a:pt x="1161" y="261"/>
                    <a:pt x="1207" y="199"/>
                    <a:pt x="1207" y="138"/>
                  </a:cubicBezTo>
                  <a:lnTo>
                    <a:pt x="1207" y="123"/>
                  </a:lnTo>
                  <a:cubicBezTo>
                    <a:pt x="1207" y="47"/>
                    <a:pt x="1161" y="1"/>
                    <a:pt x="1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6438762" y="1123859"/>
              <a:ext cx="107066" cy="141032"/>
            </a:xfrm>
            <a:custGeom>
              <a:avLst/>
              <a:gdLst/>
              <a:ahLst/>
              <a:cxnLst/>
              <a:rect l="l" t="t" r="r" b="b"/>
              <a:pathLst>
                <a:path w="1926" h="2537" extrusionOk="0">
                  <a:moveTo>
                    <a:pt x="260" y="1"/>
                  </a:moveTo>
                  <a:cubicBezTo>
                    <a:pt x="199" y="1"/>
                    <a:pt x="138" y="47"/>
                    <a:pt x="138" y="108"/>
                  </a:cubicBezTo>
                  <a:lnTo>
                    <a:pt x="1" y="2414"/>
                  </a:lnTo>
                  <a:cubicBezTo>
                    <a:pt x="1" y="2475"/>
                    <a:pt x="62" y="2536"/>
                    <a:pt x="123" y="2536"/>
                  </a:cubicBezTo>
                  <a:lnTo>
                    <a:pt x="138" y="2536"/>
                  </a:lnTo>
                  <a:cubicBezTo>
                    <a:pt x="199" y="2536"/>
                    <a:pt x="260" y="2491"/>
                    <a:pt x="260" y="2429"/>
                  </a:cubicBezTo>
                  <a:lnTo>
                    <a:pt x="306" y="1467"/>
                  </a:lnTo>
                  <a:cubicBezTo>
                    <a:pt x="321" y="1101"/>
                    <a:pt x="337" y="749"/>
                    <a:pt x="337" y="444"/>
                  </a:cubicBezTo>
                  <a:lnTo>
                    <a:pt x="352" y="444"/>
                  </a:lnTo>
                  <a:cubicBezTo>
                    <a:pt x="398" y="749"/>
                    <a:pt x="474" y="1055"/>
                    <a:pt x="551" y="1376"/>
                  </a:cubicBezTo>
                  <a:lnTo>
                    <a:pt x="856" y="2521"/>
                  </a:lnTo>
                  <a:lnTo>
                    <a:pt x="1039" y="2521"/>
                  </a:lnTo>
                  <a:lnTo>
                    <a:pt x="1345" y="1330"/>
                  </a:lnTo>
                  <a:cubicBezTo>
                    <a:pt x="1436" y="1040"/>
                    <a:pt x="1498" y="734"/>
                    <a:pt x="1559" y="444"/>
                  </a:cubicBezTo>
                  <a:lnTo>
                    <a:pt x="1574" y="444"/>
                  </a:lnTo>
                  <a:cubicBezTo>
                    <a:pt x="1559" y="734"/>
                    <a:pt x="1574" y="1116"/>
                    <a:pt x="1605" y="1452"/>
                  </a:cubicBezTo>
                  <a:lnTo>
                    <a:pt x="1650" y="2429"/>
                  </a:lnTo>
                  <a:cubicBezTo>
                    <a:pt x="1650" y="2491"/>
                    <a:pt x="1696" y="2536"/>
                    <a:pt x="1773" y="2536"/>
                  </a:cubicBezTo>
                  <a:lnTo>
                    <a:pt x="1788" y="2536"/>
                  </a:lnTo>
                  <a:cubicBezTo>
                    <a:pt x="1864" y="2536"/>
                    <a:pt x="1925" y="2491"/>
                    <a:pt x="1910" y="2414"/>
                  </a:cubicBezTo>
                  <a:lnTo>
                    <a:pt x="1788" y="108"/>
                  </a:lnTo>
                  <a:cubicBezTo>
                    <a:pt x="1773" y="47"/>
                    <a:pt x="1727" y="1"/>
                    <a:pt x="1666" y="1"/>
                  </a:cubicBezTo>
                  <a:lnTo>
                    <a:pt x="1543" y="1"/>
                  </a:lnTo>
                  <a:cubicBezTo>
                    <a:pt x="1498" y="1"/>
                    <a:pt x="1436" y="31"/>
                    <a:pt x="1421" y="93"/>
                  </a:cubicBezTo>
                  <a:lnTo>
                    <a:pt x="1162" y="1162"/>
                  </a:lnTo>
                  <a:cubicBezTo>
                    <a:pt x="1085" y="1498"/>
                    <a:pt x="1024" y="1742"/>
                    <a:pt x="978" y="2032"/>
                  </a:cubicBezTo>
                  <a:lnTo>
                    <a:pt x="963" y="2032"/>
                  </a:lnTo>
                  <a:cubicBezTo>
                    <a:pt x="917" y="1742"/>
                    <a:pt x="841" y="1498"/>
                    <a:pt x="764" y="1162"/>
                  </a:cubicBezTo>
                  <a:lnTo>
                    <a:pt x="489" y="93"/>
                  </a:lnTo>
                  <a:cubicBezTo>
                    <a:pt x="474" y="31"/>
                    <a:pt x="413" y="1"/>
                    <a:pt x="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6567842" y="1123859"/>
              <a:ext cx="56090" cy="141032"/>
            </a:xfrm>
            <a:custGeom>
              <a:avLst/>
              <a:gdLst/>
              <a:ahLst/>
              <a:cxnLst/>
              <a:rect l="l" t="t" r="r" b="b"/>
              <a:pathLst>
                <a:path w="1009" h="2537" extrusionOk="0">
                  <a:moveTo>
                    <a:pt x="123" y="1"/>
                  </a:moveTo>
                  <a:cubicBezTo>
                    <a:pt x="46" y="1"/>
                    <a:pt x="0" y="47"/>
                    <a:pt x="0" y="123"/>
                  </a:cubicBezTo>
                  <a:lnTo>
                    <a:pt x="0" y="2414"/>
                  </a:lnTo>
                  <a:cubicBezTo>
                    <a:pt x="0" y="2475"/>
                    <a:pt x="61" y="2536"/>
                    <a:pt x="123" y="2536"/>
                  </a:cubicBezTo>
                  <a:lnTo>
                    <a:pt x="886" y="2536"/>
                  </a:lnTo>
                  <a:cubicBezTo>
                    <a:pt x="947" y="2536"/>
                    <a:pt x="1008" y="2475"/>
                    <a:pt x="1008" y="2414"/>
                  </a:cubicBezTo>
                  <a:cubicBezTo>
                    <a:pt x="1008" y="2353"/>
                    <a:pt x="947" y="2292"/>
                    <a:pt x="886" y="2292"/>
                  </a:cubicBezTo>
                  <a:lnTo>
                    <a:pt x="413" y="2292"/>
                  </a:lnTo>
                  <a:cubicBezTo>
                    <a:pt x="352" y="2292"/>
                    <a:pt x="291" y="2246"/>
                    <a:pt x="291" y="2170"/>
                  </a:cubicBezTo>
                  <a:lnTo>
                    <a:pt x="291" y="123"/>
                  </a:lnTo>
                  <a:cubicBezTo>
                    <a:pt x="291" y="47"/>
                    <a:pt x="230" y="1"/>
                    <a:pt x="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6889652" y="893772"/>
              <a:ext cx="62038" cy="256492"/>
            </a:xfrm>
            <a:custGeom>
              <a:avLst/>
              <a:gdLst/>
              <a:ahLst/>
              <a:cxnLst/>
              <a:rect l="l" t="t" r="r" b="b"/>
              <a:pathLst>
                <a:path w="1116" h="4614" extrusionOk="0">
                  <a:moveTo>
                    <a:pt x="1054" y="1"/>
                  </a:moveTo>
                  <a:cubicBezTo>
                    <a:pt x="642" y="1"/>
                    <a:pt x="321" y="230"/>
                    <a:pt x="321" y="749"/>
                  </a:cubicBezTo>
                  <a:cubicBezTo>
                    <a:pt x="321" y="917"/>
                    <a:pt x="336" y="1085"/>
                    <a:pt x="352" y="1253"/>
                  </a:cubicBezTo>
                  <a:cubicBezTo>
                    <a:pt x="367" y="1421"/>
                    <a:pt x="382" y="1574"/>
                    <a:pt x="382" y="1742"/>
                  </a:cubicBezTo>
                  <a:cubicBezTo>
                    <a:pt x="382" y="1940"/>
                    <a:pt x="321" y="2154"/>
                    <a:pt x="0" y="2154"/>
                  </a:cubicBezTo>
                  <a:lnTo>
                    <a:pt x="0" y="2444"/>
                  </a:lnTo>
                  <a:cubicBezTo>
                    <a:pt x="306" y="2444"/>
                    <a:pt x="382" y="2674"/>
                    <a:pt x="382" y="2857"/>
                  </a:cubicBezTo>
                  <a:cubicBezTo>
                    <a:pt x="382" y="3025"/>
                    <a:pt x="367" y="3193"/>
                    <a:pt x="352" y="3361"/>
                  </a:cubicBezTo>
                  <a:cubicBezTo>
                    <a:pt x="336" y="3529"/>
                    <a:pt x="321" y="3697"/>
                    <a:pt x="321" y="3880"/>
                  </a:cubicBezTo>
                  <a:cubicBezTo>
                    <a:pt x="321" y="4430"/>
                    <a:pt x="657" y="4613"/>
                    <a:pt x="1039" y="4613"/>
                  </a:cubicBezTo>
                  <a:lnTo>
                    <a:pt x="1115" y="4613"/>
                  </a:lnTo>
                  <a:lnTo>
                    <a:pt x="1115" y="4308"/>
                  </a:lnTo>
                  <a:lnTo>
                    <a:pt x="1039" y="4308"/>
                  </a:lnTo>
                  <a:cubicBezTo>
                    <a:pt x="779" y="4308"/>
                    <a:pt x="688" y="4140"/>
                    <a:pt x="688" y="3865"/>
                  </a:cubicBezTo>
                  <a:cubicBezTo>
                    <a:pt x="688" y="3712"/>
                    <a:pt x="703" y="3575"/>
                    <a:pt x="718" y="3422"/>
                  </a:cubicBezTo>
                  <a:cubicBezTo>
                    <a:pt x="733" y="3285"/>
                    <a:pt x="749" y="3132"/>
                    <a:pt x="749" y="2994"/>
                  </a:cubicBezTo>
                  <a:cubicBezTo>
                    <a:pt x="764" y="2536"/>
                    <a:pt x="596" y="2368"/>
                    <a:pt x="352" y="2307"/>
                  </a:cubicBezTo>
                  <a:lnTo>
                    <a:pt x="352" y="2292"/>
                  </a:lnTo>
                  <a:cubicBezTo>
                    <a:pt x="596" y="2215"/>
                    <a:pt x="764" y="2063"/>
                    <a:pt x="749" y="1604"/>
                  </a:cubicBezTo>
                  <a:cubicBezTo>
                    <a:pt x="749" y="1467"/>
                    <a:pt x="733" y="1329"/>
                    <a:pt x="718" y="1177"/>
                  </a:cubicBezTo>
                  <a:cubicBezTo>
                    <a:pt x="703" y="1039"/>
                    <a:pt x="688" y="902"/>
                    <a:pt x="688" y="734"/>
                  </a:cubicBezTo>
                  <a:cubicBezTo>
                    <a:pt x="688" y="474"/>
                    <a:pt x="795" y="306"/>
                    <a:pt x="1024" y="306"/>
                  </a:cubicBezTo>
                  <a:lnTo>
                    <a:pt x="1115" y="306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7155428" y="893772"/>
              <a:ext cx="62038" cy="256492"/>
            </a:xfrm>
            <a:custGeom>
              <a:avLst/>
              <a:gdLst/>
              <a:ahLst/>
              <a:cxnLst/>
              <a:rect l="l" t="t" r="r" b="b"/>
              <a:pathLst>
                <a:path w="1116" h="4614" extrusionOk="0">
                  <a:moveTo>
                    <a:pt x="0" y="1"/>
                  </a:moveTo>
                  <a:lnTo>
                    <a:pt x="0" y="291"/>
                  </a:lnTo>
                  <a:lnTo>
                    <a:pt x="92" y="291"/>
                  </a:lnTo>
                  <a:cubicBezTo>
                    <a:pt x="321" y="321"/>
                    <a:pt x="428" y="474"/>
                    <a:pt x="428" y="734"/>
                  </a:cubicBezTo>
                  <a:cubicBezTo>
                    <a:pt x="428" y="886"/>
                    <a:pt x="413" y="1039"/>
                    <a:pt x="397" y="1177"/>
                  </a:cubicBezTo>
                  <a:cubicBezTo>
                    <a:pt x="382" y="1329"/>
                    <a:pt x="367" y="1467"/>
                    <a:pt x="367" y="1604"/>
                  </a:cubicBezTo>
                  <a:cubicBezTo>
                    <a:pt x="351" y="2063"/>
                    <a:pt x="519" y="2215"/>
                    <a:pt x="764" y="2276"/>
                  </a:cubicBezTo>
                  <a:lnTo>
                    <a:pt x="764" y="2292"/>
                  </a:lnTo>
                  <a:cubicBezTo>
                    <a:pt x="519" y="2368"/>
                    <a:pt x="351" y="2521"/>
                    <a:pt x="367" y="2979"/>
                  </a:cubicBezTo>
                  <a:cubicBezTo>
                    <a:pt x="367" y="3132"/>
                    <a:pt x="382" y="3269"/>
                    <a:pt x="397" y="3422"/>
                  </a:cubicBezTo>
                  <a:cubicBezTo>
                    <a:pt x="413" y="3559"/>
                    <a:pt x="428" y="3712"/>
                    <a:pt x="428" y="3865"/>
                  </a:cubicBezTo>
                  <a:cubicBezTo>
                    <a:pt x="428" y="4125"/>
                    <a:pt x="336" y="4277"/>
                    <a:pt x="77" y="4308"/>
                  </a:cubicBezTo>
                  <a:lnTo>
                    <a:pt x="0" y="4308"/>
                  </a:lnTo>
                  <a:lnTo>
                    <a:pt x="0" y="4613"/>
                  </a:lnTo>
                  <a:lnTo>
                    <a:pt x="77" y="4613"/>
                  </a:lnTo>
                  <a:cubicBezTo>
                    <a:pt x="458" y="4613"/>
                    <a:pt x="794" y="4415"/>
                    <a:pt x="794" y="3865"/>
                  </a:cubicBezTo>
                  <a:cubicBezTo>
                    <a:pt x="794" y="3697"/>
                    <a:pt x="779" y="3514"/>
                    <a:pt x="764" y="3346"/>
                  </a:cubicBezTo>
                  <a:cubicBezTo>
                    <a:pt x="749" y="3178"/>
                    <a:pt x="733" y="3010"/>
                    <a:pt x="733" y="2857"/>
                  </a:cubicBezTo>
                  <a:cubicBezTo>
                    <a:pt x="733" y="2674"/>
                    <a:pt x="810" y="2444"/>
                    <a:pt x="1115" y="2444"/>
                  </a:cubicBezTo>
                  <a:lnTo>
                    <a:pt x="1115" y="2139"/>
                  </a:lnTo>
                  <a:cubicBezTo>
                    <a:pt x="794" y="2139"/>
                    <a:pt x="733" y="1925"/>
                    <a:pt x="733" y="1742"/>
                  </a:cubicBezTo>
                  <a:cubicBezTo>
                    <a:pt x="733" y="1574"/>
                    <a:pt x="749" y="1406"/>
                    <a:pt x="764" y="1253"/>
                  </a:cubicBezTo>
                  <a:cubicBezTo>
                    <a:pt x="779" y="1070"/>
                    <a:pt x="794" y="917"/>
                    <a:pt x="794" y="734"/>
                  </a:cubicBezTo>
                  <a:cubicBezTo>
                    <a:pt x="794" y="214"/>
                    <a:pt x="474" y="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6999998" y="959979"/>
              <a:ext cx="107066" cy="124077"/>
            </a:xfrm>
            <a:custGeom>
              <a:avLst/>
              <a:gdLst/>
              <a:ahLst/>
              <a:cxnLst/>
              <a:rect l="l" t="t" r="r" b="b"/>
              <a:pathLst>
                <a:path w="1926" h="2232" extrusionOk="0">
                  <a:moveTo>
                    <a:pt x="963" y="1"/>
                  </a:moveTo>
                  <a:lnTo>
                    <a:pt x="1" y="551"/>
                  </a:lnTo>
                  <a:lnTo>
                    <a:pt x="1" y="1666"/>
                  </a:lnTo>
                  <a:lnTo>
                    <a:pt x="963" y="2231"/>
                  </a:lnTo>
                  <a:lnTo>
                    <a:pt x="1926" y="1666"/>
                  </a:lnTo>
                  <a:lnTo>
                    <a:pt x="1926" y="551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7309079" y="1347720"/>
              <a:ext cx="204682" cy="227919"/>
            </a:xfrm>
            <a:custGeom>
              <a:avLst/>
              <a:gdLst/>
              <a:ahLst/>
              <a:cxnLst/>
              <a:rect l="l" t="t" r="r" b="b"/>
              <a:pathLst>
                <a:path w="3682" h="4100" extrusionOk="0">
                  <a:moveTo>
                    <a:pt x="2581" y="0"/>
                  </a:moveTo>
                  <a:cubicBezTo>
                    <a:pt x="1970" y="0"/>
                    <a:pt x="1371" y="240"/>
                    <a:pt x="917" y="694"/>
                  </a:cubicBezTo>
                  <a:cubicBezTo>
                    <a:pt x="31" y="1580"/>
                    <a:pt x="1" y="3000"/>
                    <a:pt x="826" y="3916"/>
                  </a:cubicBezTo>
                  <a:lnTo>
                    <a:pt x="474" y="3886"/>
                  </a:lnTo>
                  <a:cubicBezTo>
                    <a:pt x="466" y="3883"/>
                    <a:pt x="458" y="3882"/>
                    <a:pt x="450" y="3882"/>
                  </a:cubicBezTo>
                  <a:cubicBezTo>
                    <a:pt x="414" y="3882"/>
                    <a:pt x="383" y="3909"/>
                    <a:pt x="383" y="3947"/>
                  </a:cubicBezTo>
                  <a:cubicBezTo>
                    <a:pt x="383" y="3993"/>
                    <a:pt x="413" y="4023"/>
                    <a:pt x="459" y="4039"/>
                  </a:cubicBezTo>
                  <a:lnTo>
                    <a:pt x="994" y="4100"/>
                  </a:lnTo>
                  <a:cubicBezTo>
                    <a:pt x="1009" y="4100"/>
                    <a:pt x="1039" y="4100"/>
                    <a:pt x="1055" y="4084"/>
                  </a:cubicBezTo>
                  <a:cubicBezTo>
                    <a:pt x="1070" y="4069"/>
                    <a:pt x="1070" y="4054"/>
                    <a:pt x="1070" y="4023"/>
                  </a:cubicBezTo>
                  <a:lnTo>
                    <a:pt x="1146" y="3504"/>
                  </a:lnTo>
                  <a:cubicBezTo>
                    <a:pt x="1146" y="3474"/>
                    <a:pt x="1116" y="3428"/>
                    <a:pt x="1070" y="3428"/>
                  </a:cubicBezTo>
                  <a:cubicBezTo>
                    <a:pt x="1062" y="3425"/>
                    <a:pt x="1054" y="3424"/>
                    <a:pt x="1047" y="3424"/>
                  </a:cubicBezTo>
                  <a:cubicBezTo>
                    <a:pt x="1014" y="3424"/>
                    <a:pt x="991" y="3451"/>
                    <a:pt x="978" y="3489"/>
                  </a:cubicBezTo>
                  <a:lnTo>
                    <a:pt x="948" y="3825"/>
                  </a:lnTo>
                  <a:cubicBezTo>
                    <a:pt x="169" y="2969"/>
                    <a:pt x="199" y="1641"/>
                    <a:pt x="1024" y="801"/>
                  </a:cubicBezTo>
                  <a:cubicBezTo>
                    <a:pt x="1450" y="384"/>
                    <a:pt x="2018" y="164"/>
                    <a:pt x="2590" y="164"/>
                  </a:cubicBezTo>
                  <a:cubicBezTo>
                    <a:pt x="2920" y="164"/>
                    <a:pt x="3252" y="237"/>
                    <a:pt x="3560" y="388"/>
                  </a:cubicBezTo>
                  <a:cubicBezTo>
                    <a:pt x="3576" y="399"/>
                    <a:pt x="3592" y="404"/>
                    <a:pt x="3607" y="404"/>
                  </a:cubicBezTo>
                  <a:cubicBezTo>
                    <a:pt x="3634" y="404"/>
                    <a:pt x="3657" y="387"/>
                    <a:pt x="3667" y="358"/>
                  </a:cubicBezTo>
                  <a:cubicBezTo>
                    <a:pt x="3682" y="312"/>
                    <a:pt x="3667" y="266"/>
                    <a:pt x="3636" y="251"/>
                  </a:cubicBezTo>
                  <a:cubicBezTo>
                    <a:pt x="3298" y="82"/>
                    <a:pt x="2938" y="0"/>
                    <a:pt x="2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7394854" y="1387967"/>
              <a:ext cx="205516" cy="227919"/>
            </a:xfrm>
            <a:custGeom>
              <a:avLst/>
              <a:gdLst/>
              <a:ahLst/>
              <a:cxnLst/>
              <a:rect l="l" t="t" r="r" b="b"/>
              <a:pathLst>
                <a:path w="3697" h="4100" extrusionOk="0">
                  <a:moveTo>
                    <a:pt x="2704" y="0"/>
                  </a:moveTo>
                  <a:cubicBezTo>
                    <a:pt x="2673" y="0"/>
                    <a:pt x="2658" y="0"/>
                    <a:pt x="2643" y="15"/>
                  </a:cubicBezTo>
                  <a:cubicBezTo>
                    <a:pt x="2628" y="31"/>
                    <a:pt x="2612" y="46"/>
                    <a:pt x="2612" y="61"/>
                  </a:cubicBezTo>
                  <a:lnTo>
                    <a:pt x="2551" y="596"/>
                  </a:lnTo>
                  <a:cubicBezTo>
                    <a:pt x="2551" y="626"/>
                    <a:pt x="2582" y="672"/>
                    <a:pt x="2628" y="672"/>
                  </a:cubicBezTo>
                  <a:cubicBezTo>
                    <a:pt x="2633" y="675"/>
                    <a:pt x="2639" y="676"/>
                    <a:pt x="2645" y="676"/>
                  </a:cubicBezTo>
                  <a:cubicBezTo>
                    <a:pt x="2673" y="676"/>
                    <a:pt x="2704" y="649"/>
                    <a:pt x="2704" y="611"/>
                  </a:cubicBezTo>
                  <a:lnTo>
                    <a:pt x="2750" y="275"/>
                  </a:lnTo>
                  <a:lnTo>
                    <a:pt x="2750" y="275"/>
                  </a:lnTo>
                  <a:cubicBezTo>
                    <a:pt x="3514" y="1130"/>
                    <a:pt x="3498" y="2459"/>
                    <a:pt x="2658" y="3284"/>
                  </a:cubicBezTo>
                  <a:cubicBezTo>
                    <a:pt x="2240" y="3712"/>
                    <a:pt x="1674" y="3935"/>
                    <a:pt x="1098" y="3935"/>
                  </a:cubicBezTo>
                  <a:cubicBezTo>
                    <a:pt x="768" y="3935"/>
                    <a:pt x="434" y="3862"/>
                    <a:pt x="123" y="3712"/>
                  </a:cubicBezTo>
                  <a:cubicBezTo>
                    <a:pt x="112" y="3701"/>
                    <a:pt x="99" y="3696"/>
                    <a:pt x="86" y="3696"/>
                  </a:cubicBezTo>
                  <a:cubicBezTo>
                    <a:pt x="63" y="3696"/>
                    <a:pt x="41" y="3713"/>
                    <a:pt x="31" y="3742"/>
                  </a:cubicBezTo>
                  <a:cubicBezTo>
                    <a:pt x="0" y="3788"/>
                    <a:pt x="16" y="3834"/>
                    <a:pt x="62" y="3849"/>
                  </a:cubicBezTo>
                  <a:cubicBezTo>
                    <a:pt x="394" y="4018"/>
                    <a:pt x="753" y="4100"/>
                    <a:pt x="1110" y="4100"/>
                  </a:cubicBezTo>
                  <a:cubicBezTo>
                    <a:pt x="1721" y="4100"/>
                    <a:pt x="2327" y="3860"/>
                    <a:pt x="2780" y="3406"/>
                  </a:cubicBezTo>
                  <a:cubicBezTo>
                    <a:pt x="3666" y="2520"/>
                    <a:pt x="3697" y="1100"/>
                    <a:pt x="2872" y="183"/>
                  </a:cubicBezTo>
                  <a:lnTo>
                    <a:pt x="2872" y="183"/>
                  </a:lnTo>
                  <a:lnTo>
                    <a:pt x="3223" y="214"/>
                  </a:lnTo>
                  <a:cubicBezTo>
                    <a:pt x="3231" y="217"/>
                    <a:pt x="3239" y="218"/>
                    <a:pt x="3246" y="218"/>
                  </a:cubicBezTo>
                  <a:cubicBezTo>
                    <a:pt x="3280" y="218"/>
                    <a:pt x="3302" y="191"/>
                    <a:pt x="3315" y="153"/>
                  </a:cubicBezTo>
                  <a:cubicBezTo>
                    <a:pt x="3315" y="107"/>
                    <a:pt x="3284" y="61"/>
                    <a:pt x="3239" y="61"/>
                  </a:cubicBezTo>
                  <a:lnTo>
                    <a:pt x="27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7087610" y="1813454"/>
              <a:ext cx="838130" cy="51810"/>
            </a:xfrm>
            <a:custGeom>
              <a:avLst/>
              <a:gdLst/>
              <a:ahLst/>
              <a:cxnLst/>
              <a:rect l="l" t="t" r="r" b="b"/>
              <a:pathLst>
                <a:path w="15077" h="932" extrusionOk="0">
                  <a:moveTo>
                    <a:pt x="459" y="0"/>
                  </a:moveTo>
                  <a:cubicBezTo>
                    <a:pt x="199" y="0"/>
                    <a:pt x="1" y="214"/>
                    <a:pt x="1" y="474"/>
                  </a:cubicBezTo>
                  <a:cubicBezTo>
                    <a:pt x="1" y="733"/>
                    <a:pt x="199" y="932"/>
                    <a:pt x="459" y="932"/>
                  </a:cubicBezTo>
                  <a:lnTo>
                    <a:pt x="14603" y="932"/>
                  </a:lnTo>
                  <a:cubicBezTo>
                    <a:pt x="14862" y="932"/>
                    <a:pt x="15076" y="733"/>
                    <a:pt x="15076" y="474"/>
                  </a:cubicBezTo>
                  <a:cubicBezTo>
                    <a:pt x="15076" y="214"/>
                    <a:pt x="14862" y="0"/>
                    <a:pt x="14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7087610" y="1926358"/>
              <a:ext cx="557067" cy="51865"/>
            </a:xfrm>
            <a:custGeom>
              <a:avLst/>
              <a:gdLst/>
              <a:ahLst/>
              <a:cxnLst/>
              <a:rect l="l" t="t" r="r" b="b"/>
              <a:pathLst>
                <a:path w="10021" h="933" extrusionOk="0">
                  <a:moveTo>
                    <a:pt x="459" y="1"/>
                  </a:moveTo>
                  <a:cubicBezTo>
                    <a:pt x="199" y="1"/>
                    <a:pt x="1" y="215"/>
                    <a:pt x="1" y="474"/>
                  </a:cubicBezTo>
                  <a:cubicBezTo>
                    <a:pt x="1" y="719"/>
                    <a:pt x="199" y="932"/>
                    <a:pt x="459" y="932"/>
                  </a:cubicBezTo>
                  <a:lnTo>
                    <a:pt x="9562" y="932"/>
                  </a:lnTo>
                  <a:cubicBezTo>
                    <a:pt x="9807" y="932"/>
                    <a:pt x="10020" y="719"/>
                    <a:pt x="10020" y="474"/>
                  </a:cubicBezTo>
                  <a:cubicBezTo>
                    <a:pt x="10020" y="215"/>
                    <a:pt x="9807" y="1"/>
                    <a:pt x="95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7087610" y="2047766"/>
              <a:ext cx="557067" cy="51865"/>
            </a:xfrm>
            <a:custGeom>
              <a:avLst/>
              <a:gdLst/>
              <a:ahLst/>
              <a:cxnLst/>
              <a:rect l="l" t="t" r="r" b="b"/>
              <a:pathLst>
                <a:path w="10021" h="933" extrusionOk="0">
                  <a:moveTo>
                    <a:pt x="459" y="1"/>
                  </a:moveTo>
                  <a:cubicBezTo>
                    <a:pt x="199" y="1"/>
                    <a:pt x="1" y="199"/>
                    <a:pt x="1" y="459"/>
                  </a:cubicBezTo>
                  <a:cubicBezTo>
                    <a:pt x="1" y="719"/>
                    <a:pt x="199" y="933"/>
                    <a:pt x="459" y="933"/>
                  </a:cubicBezTo>
                  <a:lnTo>
                    <a:pt x="9562" y="933"/>
                  </a:lnTo>
                  <a:cubicBezTo>
                    <a:pt x="9807" y="933"/>
                    <a:pt x="10020" y="719"/>
                    <a:pt x="10020" y="459"/>
                  </a:cubicBezTo>
                  <a:cubicBezTo>
                    <a:pt x="10020" y="199"/>
                    <a:pt x="9807" y="1"/>
                    <a:pt x="95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5337524" y="1363340"/>
              <a:ext cx="461063" cy="51810"/>
            </a:xfrm>
            <a:custGeom>
              <a:avLst/>
              <a:gdLst/>
              <a:ahLst/>
              <a:cxnLst/>
              <a:rect l="l" t="t" r="r" b="b"/>
              <a:pathLst>
                <a:path w="8294" h="932" extrusionOk="0">
                  <a:moveTo>
                    <a:pt x="474" y="0"/>
                  </a:moveTo>
                  <a:cubicBezTo>
                    <a:pt x="214" y="0"/>
                    <a:pt x="0" y="199"/>
                    <a:pt x="0" y="458"/>
                  </a:cubicBezTo>
                  <a:cubicBezTo>
                    <a:pt x="0" y="718"/>
                    <a:pt x="214" y="932"/>
                    <a:pt x="474" y="932"/>
                  </a:cubicBezTo>
                  <a:lnTo>
                    <a:pt x="7820" y="932"/>
                  </a:lnTo>
                  <a:cubicBezTo>
                    <a:pt x="8080" y="932"/>
                    <a:pt x="8294" y="718"/>
                    <a:pt x="8294" y="458"/>
                  </a:cubicBezTo>
                  <a:cubicBezTo>
                    <a:pt x="8294" y="199"/>
                    <a:pt x="8080" y="0"/>
                    <a:pt x="7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5337524" y="1475410"/>
              <a:ext cx="306579" cy="51865"/>
            </a:xfrm>
            <a:custGeom>
              <a:avLst/>
              <a:gdLst/>
              <a:ahLst/>
              <a:cxnLst/>
              <a:rect l="l" t="t" r="r" b="b"/>
              <a:pathLst>
                <a:path w="5515" h="933" extrusionOk="0">
                  <a:moveTo>
                    <a:pt x="474" y="0"/>
                  </a:moveTo>
                  <a:cubicBezTo>
                    <a:pt x="214" y="0"/>
                    <a:pt x="0" y="214"/>
                    <a:pt x="0" y="474"/>
                  </a:cubicBezTo>
                  <a:cubicBezTo>
                    <a:pt x="0" y="734"/>
                    <a:pt x="214" y="932"/>
                    <a:pt x="474" y="932"/>
                  </a:cubicBezTo>
                  <a:lnTo>
                    <a:pt x="5041" y="932"/>
                  </a:lnTo>
                  <a:cubicBezTo>
                    <a:pt x="5300" y="932"/>
                    <a:pt x="5514" y="734"/>
                    <a:pt x="5514" y="474"/>
                  </a:cubicBezTo>
                  <a:cubicBezTo>
                    <a:pt x="5514" y="214"/>
                    <a:pt x="5300" y="0"/>
                    <a:pt x="50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5337524" y="1596818"/>
              <a:ext cx="306579" cy="51865"/>
            </a:xfrm>
            <a:custGeom>
              <a:avLst/>
              <a:gdLst/>
              <a:ahLst/>
              <a:cxnLst/>
              <a:rect l="l" t="t" r="r" b="b"/>
              <a:pathLst>
                <a:path w="5515" h="933" extrusionOk="0">
                  <a:moveTo>
                    <a:pt x="474" y="1"/>
                  </a:moveTo>
                  <a:cubicBezTo>
                    <a:pt x="214" y="1"/>
                    <a:pt x="0" y="214"/>
                    <a:pt x="0" y="459"/>
                  </a:cubicBezTo>
                  <a:cubicBezTo>
                    <a:pt x="0" y="718"/>
                    <a:pt x="214" y="932"/>
                    <a:pt x="474" y="932"/>
                  </a:cubicBezTo>
                  <a:lnTo>
                    <a:pt x="5041" y="932"/>
                  </a:lnTo>
                  <a:cubicBezTo>
                    <a:pt x="5300" y="932"/>
                    <a:pt x="5514" y="718"/>
                    <a:pt x="5514" y="459"/>
                  </a:cubicBezTo>
                  <a:cubicBezTo>
                    <a:pt x="5514" y="214"/>
                    <a:pt x="5300" y="1"/>
                    <a:pt x="5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6921364" y="2297208"/>
              <a:ext cx="817052" cy="762158"/>
            </a:xfrm>
            <a:custGeom>
              <a:avLst/>
              <a:gdLst/>
              <a:ahLst/>
              <a:cxnLst/>
              <a:rect l="l" t="t" r="r" b="b"/>
              <a:pathLst>
                <a:path w="18635" h="17383" extrusionOk="0">
                  <a:moveTo>
                    <a:pt x="0" y="0"/>
                  </a:moveTo>
                  <a:lnTo>
                    <a:pt x="0" y="17382"/>
                  </a:lnTo>
                  <a:lnTo>
                    <a:pt x="18635" y="17382"/>
                  </a:lnTo>
                  <a:lnTo>
                    <a:pt x="18635" y="0"/>
                  </a:lnTo>
                  <a:close/>
                </a:path>
              </a:pathLst>
            </a:custGeom>
            <a:solidFill>
              <a:srgbClr val="112B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6921364" y="2297208"/>
              <a:ext cx="817052" cy="80412"/>
            </a:xfrm>
            <a:custGeom>
              <a:avLst/>
              <a:gdLst/>
              <a:ahLst/>
              <a:cxnLst/>
              <a:rect l="l" t="t" r="r" b="b"/>
              <a:pathLst>
                <a:path w="18635" h="1834" extrusionOk="0">
                  <a:moveTo>
                    <a:pt x="0" y="0"/>
                  </a:moveTo>
                  <a:lnTo>
                    <a:pt x="0" y="1833"/>
                  </a:lnTo>
                  <a:lnTo>
                    <a:pt x="18635" y="1833"/>
                  </a:lnTo>
                  <a:lnTo>
                    <a:pt x="186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7532125" y="2323296"/>
              <a:ext cx="29508" cy="30209"/>
            </a:xfrm>
            <a:custGeom>
              <a:avLst/>
              <a:gdLst/>
              <a:ahLst/>
              <a:cxnLst/>
              <a:rect l="l" t="t" r="r" b="b"/>
              <a:pathLst>
                <a:path w="673" h="689" extrusionOk="0">
                  <a:moveTo>
                    <a:pt x="336" y="1"/>
                  </a:moveTo>
                  <a:cubicBezTo>
                    <a:pt x="153" y="1"/>
                    <a:pt x="0" y="154"/>
                    <a:pt x="0" y="352"/>
                  </a:cubicBezTo>
                  <a:cubicBezTo>
                    <a:pt x="0" y="536"/>
                    <a:pt x="153" y="688"/>
                    <a:pt x="336" y="688"/>
                  </a:cubicBezTo>
                  <a:cubicBezTo>
                    <a:pt x="520" y="688"/>
                    <a:pt x="672" y="536"/>
                    <a:pt x="672" y="352"/>
                  </a:cubicBezTo>
                  <a:cubicBezTo>
                    <a:pt x="672" y="154"/>
                    <a:pt x="520" y="1"/>
                    <a:pt x="3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7593727" y="2323296"/>
              <a:ext cx="29508" cy="30209"/>
            </a:xfrm>
            <a:custGeom>
              <a:avLst/>
              <a:gdLst/>
              <a:ahLst/>
              <a:cxnLst/>
              <a:rect l="l" t="t" r="r" b="b"/>
              <a:pathLst>
                <a:path w="673" h="689" extrusionOk="0">
                  <a:moveTo>
                    <a:pt x="337" y="1"/>
                  </a:moveTo>
                  <a:cubicBezTo>
                    <a:pt x="153" y="1"/>
                    <a:pt x="1" y="154"/>
                    <a:pt x="1" y="352"/>
                  </a:cubicBezTo>
                  <a:cubicBezTo>
                    <a:pt x="1" y="536"/>
                    <a:pt x="153" y="688"/>
                    <a:pt x="337" y="688"/>
                  </a:cubicBezTo>
                  <a:cubicBezTo>
                    <a:pt x="520" y="688"/>
                    <a:pt x="673" y="536"/>
                    <a:pt x="673" y="352"/>
                  </a:cubicBezTo>
                  <a:cubicBezTo>
                    <a:pt x="673" y="154"/>
                    <a:pt x="520" y="16"/>
                    <a:pt x="3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7651339" y="2325313"/>
              <a:ext cx="29508" cy="29508"/>
            </a:xfrm>
            <a:custGeom>
              <a:avLst/>
              <a:gdLst/>
              <a:ahLst/>
              <a:cxnLst/>
              <a:rect l="l" t="t" r="r" b="b"/>
              <a:pathLst>
                <a:path w="673" h="673" extrusionOk="0">
                  <a:moveTo>
                    <a:pt x="336" y="1"/>
                  </a:moveTo>
                  <a:cubicBezTo>
                    <a:pt x="138" y="1"/>
                    <a:pt x="0" y="153"/>
                    <a:pt x="0" y="337"/>
                  </a:cubicBezTo>
                  <a:cubicBezTo>
                    <a:pt x="0" y="520"/>
                    <a:pt x="138" y="673"/>
                    <a:pt x="336" y="673"/>
                  </a:cubicBezTo>
                  <a:cubicBezTo>
                    <a:pt x="519" y="673"/>
                    <a:pt x="672" y="520"/>
                    <a:pt x="672" y="337"/>
                  </a:cubicBezTo>
                  <a:cubicBezTo>
                    <a:pt x="672" y="153"/>
                    <a:pt x="519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7066666" y="2452551"/>
              <a:ext cx="115926" cy="10084"/>
            </a:xfrm>
            <a:custGeom>
              <a:avLst/>
              <a:gdLst/>
              <a:ahLst/>
              <a:cxnLst/>
              <a:rect l="l" t="t" r="r" b="b"/>
              <a:pathLst>
                <a:path w="2644" h="230" extrusionOk="0">
                  <a:moveTo>
                    <a:pt x="1" y="1"/>
                  </a:moveTo>
                  <a:lnTo>
                    <a:pt x="1" y="230"/>
                  </a:lnTo>
                  <a:lnTo>
                    <a:pt x="2643" y="230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7202629" y="2452551"/>
              <a:ext cx="115882" cy="10084"/>
            </a:xfrm>
            <a:custGeom>
              <a:avLst/>
              <a:gdLst/>
              <a:ahLst/>
              <a:cxnLst/>
              <a:rect l="l" t="t" r="r" b="b"/>
              <a:pathLst>
                <a:path w="2643" h="230" extrusionOk="0">
                  <a:moveTo>
                    <a:pt x="0" y="1"/>
                  </a:moveTo>
                  <a:lnTo>
                    <a:pt x="0" y="230"/>
                  </a:lnTo>
                  <a:lnTo>
                    <a:pt x="2643" y="230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7102181" y="2505472"/>
              <a:ext cx="179501" cy="9427"/>
            </a:xfrm>
            <a:custGeom>
              <a:avLst/>
              <a:gdLst/>
              <a:ahLst/>
              <a:cxnLst/>
              <a:rect l="l" t="t" r="r" b="b"/>
              <a:pathLst>
                <a:path w="4094" h="215" extrusionOk="0">
                  <a:moveTo>
                    <a:pt x="0" y="0"/>
                  </a:moveTo>
                  <a:lnTo>
                    <a:pt x="0" y="214"/>
                  </a:lnTo>
                  <a:lnTo>
                    <a:pt x="4094" y="214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7311804" y="2505472"/>
              <a:ext cx="91110" cy="9427"/>
            </a:xfrm>
            <a:custGeom>
              <a:avLst/>
              <a:gdLst/>
              <a:ahLst/>
              <a:cxnLst/>
              <a:rect l="l" t="t" r="r" b="b"/>
              <a:pathLst>
                <a:path w="2078" h="215" extrusionOk="0">
                  <a:moveTo>
                    <a:pt x="0" y="0"/>
                  </a:moveTo>
                  <a:lnTo>
                    <a:pt x="0" y="214"/>
                  </a:lnTo>
                  <a:lnTo>
                    <a:pt x="2077" y="214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7164440" y="2557691"/>
              <a:ext cx="79096" cy="9427"/>
            </a:xfrm>
            <a:custGeom>
              <a:avLst/>
              <a:gdLst/>
              <a:ahLst/>
              <a:cxnLst/>
              <a:rect l="l" t="t" r="r" b="b"/>
              <a:pathLst>
                <a:path w="1804" h="215" extrusionOk="0">
                  <a:moveTo>
                    <a:pt x="1" y="1"/>
                  </a:moveTo>
                  <a:lnTo>
                    <a:pt x="1" y="215"/>
                  </a:lnTo>
                  <a:lnTo>
                    <a:pt x="1803" y="215"/>
                  </a:lnTo>
                  <a:lnTo>
                    <a:pt x="18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7289004" y="2557691"/>
              <a:ext cx="261229" cy="9427"/>
            </a:xfrm>
            <a:custGeom>
              <a:avLst/>
              <a:gdLst/>
              <a:ahLst/>
              <a:cxnLst/>
              <a:rect l="l" t="t" r="r" b="b"/>
              <a:pathLst>
                <a:path w="5958" h="215" extrusionOk="0">
                  <a:moveTo>
                    <a:pt x="1" y="1"/>
                  </a:moveTo>
                  <a:lnTo>
                    <a:pt x="1" y="215"/>
                  </a:lnTo>
                  <a:lnTo>
                    <a:pt x="5958" y="215"/>
                  </a:lnTo>
                  <a:lnTo>
                    <a:pt x="59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7226043" y="2609955"/>
              <a:ext cx="298760" cy="9427"/>
            </a:xfrm>
            <a:custGeom>
              <a:avLst/>
              <a:gdLst/>
              <a:ahLst/>
              <a:cxnLst/>
              <a:rect l="l" t="t" r="r" b="b"/>
              <a:pathLst>
                <a:path w="6814" h="215" extrusionOk="0">
                  <a:moveTo>
                    <a:pt x="1" y="0"/>
                  </a:moveTo>
                  <a:lnTo>
                    <a:pt x="1" y="214"/>
                  </a:lnTo>
                  <a:lnTo>
                    <a:pt x="6813" y="214"/>
                  </a:lnTo>
                  <a:lnTo>
                    <a:pt x="68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7151068" y="2662174"/>
              <a:ext cx="92469" cy="10084"/>
            </a:xfrm>
            <a:custGeom>
              <a:avLst/>
              <a:gdLst/>
              <a:ahLst/>
              <a:cxnLst/>
              <a:rect l="l" t="t" r="r" b="b"/>
              <a:pathLst>
                <a:path w="2109" h="230" extrusionOk="0">
                  <a:moveTo>
                    <a:pt x="0" y="1"/>
                  </a:moveTo>
                  <a:lnTo>
                    <a:pt x="0" y="230"/>
                  </a:lnTo>
                  <a:lnTo>
                    <a:pt x="2108" y="230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7282340" y="2662174"/>
              <a:ext cx="91768" cy="10084"/>
            </a:xfrm>
            <a:custGeom>
              <a:avLst/>
              <a:gdLst/>
              <a:ahLst/>
              <a:cxnLst/>
              <a:rect l="l" t="t" r="r" b="b"/>
              <a:pathLst>
                <a:path w="2093" h="230" extrusionOk="0">
                  <a:moveTo>
                    <a:pt x="0" y="1"/>
                  </a:moveTo>
                  <a:lnTo>
                    <a:pt x="0" y="230"/>
                  </a:lnTo>
                  <a:lnTo>
                    <a:pt x="2093" y="230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7066666" y="2934057"/>
              <a:ext cx="133990" cy="9427"/>
            </a:xfrm>
            <a:custGeom>
              <a:avLst/>
              <a:gdLst/>
              <a:ahLst/>
              <a:cxnLst/>
              <a:rect l="l" t="t" r="r" b="b"/>
              <a:pathLst>
                <a:path w="3056" h="215" extrusionOk="0">
                  <a:moveTo>
                    <a:pt x="1" y="1"/>
                  </a:moveTo>
                  <a:lnTo>
                    <a:pt x="1" y="215"/>
                  </a:lnTo>
                  <a:lnTo>
                    <a:pt x="3056" y="215"/>
                  </a:lnTo>
                  <a:lnTo>
                    <a:pt x="30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7247483" y="2934057"/>
              <a:ext cx="133333" cy="9427"/>
            </a:xfrm>
            <a:custGeom>
              <a:avLst/>
              <a:gdLst/>
              <a:ahLst/>
              <a:cxnLst/>
              <a:rect l="l" t="t" r="r" b="b"/>
              <a:pathLst>
                <a:path w="3041" h="215" extrusionOk="0">
                  <a:moveTo>
                    <a:pt x="1" y="1"/>
                  </a:moveTo>
                  <a:lnTo>
                    <a:pt x="1" y="215"/>
                  </a:lnTo>
                  <a:lnTo>
                    <a:pt x="3040" y="215"/>
                  </a:lnTo>
                  <a:lnTo>
                    <a:pt x="3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7422951" y="2934057"/>
              <a:ext cx="133990" cy="9427"/>
            </a:xfrm>
            <a:custGeom>
              <a:avLst/>
              <a:gdLst/>
              <a:ahLst/>
              <a:cxnLst/>
              <a:rect l="l" t="t" r="r" b="b"/>
              <a:pathLst>
                <a:path w="3056" h="215" extrusionOk="0">
                  <a:moveTo>
                    <a:pt x="1" y="1"/>
                  </a:moveTo>
                  <a:lnTo>
                    <a:pt x="1" y="215"/>
                  </a:lnTo>
                  <a:lnTo>
                    <a:pt x="3055" y="215"/>
                  </a:lnTo>
                  <a:lnTo>
                    <a:pt x="30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7102181" y="2881838"/>
              <a:ext cx="261886" cy="9427"/>
            </a:xfrm>
            <a:custGeom>
              <a:avLst/>
              <a:gdLst/>
              <a:ahLst/>
              <a:cxnLst/>
              <a:rect l="l" t="t" r="r" b="b"/>
              <a:pathLst>
                <a:path w="5973" h="215" extrusionOk="0">
                  <a:moveTo>
                    <a:pt x="0" y="1"/>
                  </a:moveTo>
                  <a:lnTo>
                    <a:pt x="0" y="214"/>
                  </a:lnTo>
                  <a:lnTo>
                    <a:pt x="5972" y="214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7404886" y="2881838"/>
              <a:ext cx="261229" cy="9427"/>
            </a:xfrm>
            <a:custGeom>
              <a:avLst/>
              <a:gdLst/>
              <a:ahLst/>
              <a:cxnLst/>
              <a:rect l="l" t="t" r="r" b="b"/>
              <a:pathLst>
                <a:path w="5958" h="215" extrusionOk="0">
                  <a:moveTo>
                    <a:pt x="0" y="1"/>
                  </a:moveTo>
                  <a:lnTo>
                    <a:pt x="0" y="214"/>
                  </a:lnTo>
                  <a:lnTo>
                    <a:pt x="5957" y="214"/>
                  </a:lnTo>
                  <a:lnTo>
                    <a:pt x="59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7164440" y="2828917"/>
              <a:ext cx="259913" cy="10128"/>
            </a:xfrm>
            <a:custGeom>
              <a:avLst/>
              <a:gdLst/>
              <a:ahLst/>
              <a:cxnLst/>
              <a:rect l="l" t="t" r="r" b="b"/>
              <a:pathLst>
                <a:path w="5928" h="231" extrusionOk="0">
                  <a:moveTo>
                    <a:pt x="1" y="1"/>
                  </a:moveTo>
                  <a:lnTo>
                    <a:pt x="1" y="230"/>
                  </a:lnTo>
                  <a:lnTo>
                    <a:pt x="5927" y="230"/>
                  </a:lnTo>
                  <a:lnTo>
                    <a:pt x="59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7446408" y="2828917"/>
              <a:ext cx="72344" cy="10128"/>
            </a:xfrm>
            <a:custGeom>
              <a:avLst/>
              <a:gdLst/>
              <a:ahLst/>
              <a:cxnLst/>
              <a:rect l="l" t="t" r="r" b="b"/>
              <a:pathLst>
                <a:path w="1650" h="231" extrusionOk="0">
                  <a:moveTo>
                    <a:pt x="0" y="1"/>
                  </a:moveTo>
                  <a:lnTo>
                    <a:pt x="0" y="230"/>
                  </a:lnTo>
                  <a:lnTo>
                    <a:pt x="1650" y="230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7147692" y="2776697"/>
              <a:ext cx="97818" cy="10084"/>
            </a:xfrm>
            <a:custGeom>
              <a:avLst/>
              <a:gdLst/>
              <a:ahLst/>
              <a:cxnLst/>
              <a:rect l="l" t="t" r="r" b="b"/>
              <a:pathLst>
                <a:path w="2231" h="230" extrusionOk="0">
                  <a:moveTo>
                    <a:pt x="1" y="1"/>
                  </a:moveTo>
                  <a:lnTo>
                    <a:pt x="1" y="230"/>
                  </a:lnTo>
                  <a:lnTo>
                    <a:pt x="2231" y="230"/>
                  </a:lnTo>
                  <a:lnTo>
                    <a:pt x="2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7297072" y="2776697"/>
              <a:ext cx="97818" cy="10084"/>
            </a:xfrm>
            <a:custGeom>
              <a:avLst/>
              <a:gdLst/>
              <a:ahLst/>
              <a:cxnLst/>
              <a:rect l="l" t="t" r="r" b="b"/>
              <a:pathLst>
                <a:path w="2231" h="230" extrusionOk="0">
                  <a:moveTo>
                    <a:pt x="0" y="1"/>
                  </a:moveTo>
                  <a:lnTo>
                    <a:pt x="0" y="230"/>
                  </a:lnTo>
                  <a:lnTo>
                    <a:pt x="2230" y="230"/>
                  </a:lnTo>
                  <a:lnTo>
                    <a:pt x="22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7457764" y="2776697"/>
              <a:ext cx="97818" cy="10084"/>
            </a:xfrm>
            <a:custGeom>
              <a:avLst/>
              <a:gdLst/>
              <a:ahLst/>
              <a:cxnLst/>
              <a:rect l="l" t="t" r="r" b="b"/>
              <a:pathLst>
                <a:path w="2231" h="230" extrusionOk="0">
                  <a:moveTo>
                    <a:pt x="1" y="1"/>
                  </a:moveTo>
                  <a:lnTo>
                    <a:pt x="1" y="230"/>
                  </a:lnTo>
                  <a:lnTo>
                    <a:pt x="2231" y="230"/>
                  </a:lnTo>
                  <a:lnTo>
                    <a:pt x="22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7260899" y="2724478"/>
              <a:ext cx="137323" cy="10084"/>
            </a:xfrm>
            <a:custGeom>
              <a:avLst/>
              <a:gdLst/>
              <a:ahLst/>
              <a:cxnLst/>
              <a:rect l="l" t="t" r="r" b="b"/>
              <a:pathLst>
                <a:path w="3132" h="230" extrusionOk="0">
                  <a:moveTo>
                    <a:pt x="0" y="0"/>
                  </a:moveTo>
                  <a:lnTo>
                    <a:pt x="0" y="229"/>
                  </a:lnTo>
                  <a:lnTo>
                    <a:pt x="3131" y="229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7072717" y="2724478"/>
              <a:ext cx="136665" cy="10084"/>
            </a:xfrm>
            <a:custGeom>
              <a:avLst/>
              <a:gdLst/>
              <a:ahLst/>
              <a:cxnLst/>
              <a:rect l="l" t="t" r="r" b="b"/>
              <a:pathLst>
                <a:path w="3117" h="230" extrusionOk="0">
                  <a:moveTo>
                    <a:pt x="0" y="0"/>
                  </a:moveTo>
                  <a:lnTo>
                    <a:pt x="0" y="229"/>
                  </a:lnTo>
                  <a:lnTo>
                    <a:pt x="3116" y="229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6990990" y="2443168"/>
              <a:ext cx="12759" cy="12803"/>
            </a:xfrm>
            <a:custGeom>
              <a:avLst/>
              <a:gdLst/>
              <a:ahLst/>
              <a:cxnLst/>
              <a:rect l="l" t="t" r="r" b="b"/>
              <a:pathLst>
                <a:path w="291" h="292" extrusionOk="0">
                  <a:moveTo>
                    <a:pt x="1" y="1"/>
                  </a:moveTo>
                  <a:lnTo>
                    <a:pt x="1" y="291"/>
                  </a:lnTo>
                  <a:lnTo>
                    <a:pt x="291" y="291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6990990" y="2494072"/>
              <a:ext cx="12759" cy="405873"/>
            </a:xfrm>
            <a:custGeom>
              <a:avLst/>
              <a:gdLst/>
              <a:ahLst/>
              <a:cxnLst/>
              <a:rect l="l" t="t" r="r" b="b"/>
              <a:pathLst>
                <a:path w="291" h="9257" extrusionOk="0">
                  <a:moveTo>
                    <a:pt x="1" y="1"/>
                  </a:moveTo>
                  <a:lnTo>
                    <a:pt x="1" y="581"/>
                  </a:lnTo>
                  <a:lnTo>
                    <a:pt x="291" y="581"/>
                  </a:lnTo>
                  <a:lnTo>
                    <a:pt x="291" y="1"/>
                  </a:lnTo>
                  <a:close/>
                  <a:moveTo>
                    <a:pt x="1" y="1452"/>
                  </a:moveTo>
                  <a:lnTo>
                    <a:pt x="1" y="2017"/>
                  </a:lnTo>
                  <a:lnTo>
                    <a:pt x="291" y="2017"/>
                  </a:lnTo>
                  <a:lnTo>
                    <a:pt x="291" y="1452"/>
                  </a:lnTo>
                  <a:close/>
                  <a:moveTo>
                    <a:pt x="1" y="2888"/>
                  </a:moveTo>
                  <a:lnTo>
                    <a:pt x="1" y="3468"/>
                  </a:lnTo>
                  <a:lnTo>
                    <a:pt x="291" y="3468"/>
                  </a:lnTo>
                  <a:lnTo>
                    <a:pt x="291" y="2888"/>
                  </a:lnTo>
                  <a:close/>
                  <a:moveTo>
                    <a:pt x="1" y="4339"/>
                  </a:moveTo>
                  <a:lnTo>
                    <a:pt x="1" y="4919"/>
                  </a:lnTo>
                  <a:lnTo>
                    <a:pt x="291" y="4919"/>
                  </a:lnTo>
                  <a:lnTo>
                    <a:pt x="291" y="4339"/>
                  </a:lnTo>
                  <a:close/>
                  <a:moveTo>
                    <a:pt x="1" y="5790"/>
                  </a:moveTo>
                  <a:lnTo>
                    <a:pt x="1" y="6370"/>
                  </a:lnTo>
                  <a:lnTo>
                    <a:pt x="291" y="6370"/>
                  </a:lnTo>
                  <a:lnTo>
                    <a:pt x="291" y="5790"/>
                  </a:lnTo>
                  <a:close/>
                  <a:moveTo>
                    <a:pt x="1" y="7241"/>
                  </a:moveTo>
                  <a:lnTo>
                    <a:pt x="1" y="7806"/>
                  </a:lnTo>
                  <a:lnTo>
                    <a:pt x="291" y="7806"/>
                  </a:lnTo>
                  <a:lnTo>
                    <a:pt x="291" y="7241"/>
                  </a:lnTo>
                  <a:close/>
                  <a:moveTo>
                    <a:pt x="1" y="8677"/>
                  </a:moveTo>
                  <a:lnTo>
                    <a:pt x="1" y="9257"/>
                  </a:lnTo>
                  <a:lnTo>
                    <a:pt x="291" y="9257"/>
                  </a:lnTo>
                  <a:lnTo>
                    <a:pt x="291" y="867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6990990" y="2938091"/>
              <a:ext cx="12759" cy="12759"/>
            </a:xfrm>
            <a:custGeom>
              <a:avLst/>
              <a:gdLst/>
              <a:ahLst/>
              <a:cxnLst/>
              <a:rect l="l" t="t" r="r" b="b"/>
              <a:pathLst>
                <a:path w="291" h="291" extrusionOk="0">
                  <a:moveTo>
                    <a:pt x="1" y="1"/>
                  </a:moveTo>
                  <a:lnTo>
                    <a:pt x="1" y="291"/>
                  </a:lnTo>
                  <a:lnTo>
                    <a:pt x="291" y="291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5813664" y="2135113"/>
              <a:ext cx="672407" cy="414598"/>
            </a:xfrm>
            <a:custGeom>
              <a:avLst/>
              <a:gdLst/>
              <a:ahLst/>
              <a:cxnLst/>
              <a:rect l="l" t="t" r="r" b="b"/>
              <a:pathLst>
                <a:path w="15336" h="9456" extrusionOk="0">
                  <a:moveTo>
                    <a:pt x="1" y="1"/>
                  </a:moveTo>
                  <a:lnTo>
                    <a:pt x="1" y="9456"/>
                  </a:lnTo>
                  <a:lnTo>
                    <a:pt x="15336" y="9456"/>
                  </a:lnTo>
                  <a:lnTo>
                    <a:pt x="15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5968349" y="2278443"/>
              <a:ext cx="106543" cy="115882"/>
            </a:xfrm>
            <a:custGeom>
              <a:avLst/>
              <a:gdLst/>
              <a:ahLst/>
              <a:cxnLst/>
              <a:rect l="l" t="t" r="r" b="b"/>
              <a:pathLst>
                <a:path w="2430" h="2643" extrusionOk="0">
                  <a:moveTo>
                    <a:pt x="2185" y="1"/>
                  </a:moveTo>
                  <a:lnTo>
                    <a:pt x="1" y="978"/>
                  </a:lnTo>
                  <a:lnTo>
                    <a:pt x="1" y="1665"/>
                  </a:lnTo>
                  <a:lnTo>
                    <a:pt x="2185" y="2643"/>
                  </a:lnTo>
                  <a:lnTo>
                    <a:pt x="2430" y="2078"/>
                  </a:lnTo>
                  <a:lnTo>
                    <a:pt x="597" y="1314"/>
                  </a:lnTo>
                  <a:lnTo>
                    <a:pt x="2430" y="535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6106987" y="2216840"/>
              <a:ext cx="85761" cy="229090"/>
            </a:xfrm>
            <a:custGeom>
              <a:avLst/>
              <a:gdLst/>
              <a:ahLst/>
              <a:cxnLst/>
              <a:rect l="l" t="t" r="r" b="b"/>
              <a:pathLst>
                <a:path w="1956" h="5225" extrusionOk="0">
                  <a:moveTo>
                    <a:pt x="1330" y="0"/>
                  </a:moveTo>
                  <a:lnTo>
                    <a:pt x="1" y="5087"/>
                  </a:lnTo>
                  <a:lnTo>
                    <a:pt x="627" y="5224"/>
                  </a:lnTo>
                  <a:lnTo>
                    <a:pt x="1956" y="138"/>
                  </a:lnTo>
                  <a:lnTo>
                    <a:pt x="13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6225544" y="2278443"/>
              <a:ext cx="105842" cy="115225"/>
            </a:xfrm>
            <a:custGeom>
              <a:avLst/>
              <a:gdLst/>
              <a:ahLst/>
              <a:cxnLst/>
              <a:rect l="l" t="t" r="r" b="b"/>
              <a:pathLst>
                <a:path w="2414" h="2628" extrusionOk="0">
                  <a:moveTo>
                    <a:pt x="229" y="1"/>
                  </a:moveTo>
                  <a:lnTo>
                    <a:pt x="0" y="535"/>
                  </a:lnTo>
                  <a:lnTo>
                    <a:pt x="1818" y="1314"/>
                  </a:lnTo>
                  <a:lnTo>
                    <a:pt x="0" y="2078"/>
                  </a:lnTo>
                  <a:lnTo>
                    <a:pt x="229" y="2628"/>
                  </a:lnTo>
                  <a:lnTo>
                    <a:pt x="2414" y="1650"/>
                  </a:lnTo>
                  <a:lnTo>
                    <a:pt x="2414" y="97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 flipH="1">
              <a:off x="6016271" y="2766141"/>
              <a:ext cx="383118" cy="273286"/>
            </a:xfrm>
            <a:custGeom>
              <a:avLst/>
              <a:gdLst/>
              <a:ahLst/>
              <a:cxnLst/>
              <a:rect l="l" t="t" r="r" b="b"/>
              <a:pathLst>
                <a:path w="8738" h="6233" extrusionOk="0">
                  <a:moveTo>
                    <a:pt x="1" y="1"/>
                  </a:moveTo>
                  <a:lnTo>
                    <a:pt x="1" y="6232"/>
                  </a:lnTo>
                  <a:lnTo>
                    <a:pt x="8737" y="6232"/>
                  </a:lnTo>
                  <a:lnTo>
                    <a:pt x="87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 flipH="1">
              <a:off x="6239266" y="2807662"/>
              <a:ext cx="52965" cy="190901"/>
            </a:xfrm>
            <a:custGeom>
              <a:avLst/>
              <a:gdLst/>
              <a:ahLst/>
              <a:cxnLst/>
              <a:rect l="l" t="t" r="r" b="b"/>
              <a:pathLst>
                <a:path w="1208" h="4354" extrusionOk="0">
                  <a:moveTo>
                    <a:pt x="1207" y="1"/>
                  </a:moveTo>
                  <a:cubicBezTo>
                    <a:pt x="489" y="1"/>
                    <a:pt x="291" y="214"/>
                    <a:pt x="291" y="688"/>
                  </a:cubicBezTo>
                  <a:lnTo>
                    <a:pt x="291" y="1589"/>
                  </a:lnTo>
                  <a:cubicBezTo>
                    <a:pt x="291" y="1834"/>
                    <a:pt x="230" y="1940"/>
                    <a:pt x="0" y="1940"/>
                  </a:cubicBezTo>
                  <a:lnTo>
                    <a:pt x="0" y="2414"/>
                  </a:lnTo>
                  <a:cubicBezTo>
                    <a:pt x="230" y="2414"/>
                    <a:pt x="291" y="2506"/>
                    <a:pt x="291" y="2765"/>
                  </a:cubicBezTo>
                  <a:lnTo>
                    <a:pt x="291" y="3651"/>
                  </a:lnTo>
                  <a:cubicBezTo>
                    <a:pt x="291" y="4125"/>
                    <a:pt x="505" y="4354"/>
                    <a:pt x="1207" y="4354"/>
                  </a:cubicBezTo>
                  <a:lnTo>
                    <a:pt x="1207" y="3941"/>
                  </a:lnTo>
                  <a:cubicBezTo>
                    <a:pt x="932" y="3941"/>
                    <a:pt x="825" y="3865"/>
                    <a:pt x="825" y="3651"/>
                  </a:cubicBezTo>
                  <a:lnTo>
                    <a:pt x="825" y="2719"/>
                  </a:lnTo>
                  <a:cubicBezTo>
                    <a:pt x="825" y="2353"/>
                    <a:pt x="673" y="2246"/>
                    <a:pt x="428" y="2170"/>
                  </a:cubicBezTo>
                  <a:cubicBezTo>
                    <a:pt x="688" y="2108"/>
                    <a:pt x="825" y="1986"/>
                    <a:pt x="825" y="1620"/>
                  </a:cubicBezTo>
                  <a:lnTo>
                    <a:pt x="825" y="688"/>
                  </a:lnTo>
                  <a:cubicBezTo>
                    <a:pt x="825" y="474"/>
                    <a:pt x="932" y="398"/>
                    <a:pt x="1207" y="398"/>
                  </a:cubicBezTo>
                  <a:lnTo>
                    <a:pt x="1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 flipH="1">
              <a:off x="6123428" y="2807004"/>
              <a:ext cx="53622" cy="191559"/>
            </a:xfrm>
            <a:custGeom>
              <a:avLst/>
              <a:gdLst/>
              <a:ahLst/>
              <a:cxnLst/>
              <a:rect l="l" t="t" r="r" b="b"/>
              <a:pathLst>
                <a:path w="1223" h="4369" extrusionOk="0">
                  <a:moveTo>
                    <a:pt x="1" y="0"/>
                  </a:moveTo>
                  <a:lnTo>
                    <a:pt x="1" y="413"/>
                  </a:lnTo>
                  <a:cubicBezTo>
                    <a:pt x="291" y="413"/>
                    <a:pt x="382" y="489"/>
                    <a:pt x="382" y="703"/>
                  </a:cubicBezTo>
                  <a:lnTo>
                    <a:pt x="382" y="1635"/>
                  </a:lnTo>
                  <a:cubicBezTo>
                    <a:pt x="382" y="2001"/>
                    <a:pt x="535" y="2123"/>
                    <a:pt x="795" y="2185"/>
                  </a:cubicBezTo>
                  <a:cubicBezTo>
                    <a:pt x="535" y="2261"/>
                    <a:pt x="382" y="2368"/>
                    <a:pt x="382" y="2734"/>
                  </a:cubicBezTo>
                  <a:lnTo>
                    <a:pt x="382" y="3666"/>
                  </a:lnTo>
                  <a:cubicBezTo>
                    <a:pt x="382" y="3880"/>
                    <a:pt x="291" y="3956"/>
                    <a:pt x="1" y="3956"/>
                  </a:cubicBezTo>
                  <a:lnTo>
                    <a:pt x="1" y="4369"/>
                  </a:lnTo>
                  <a:cubicBezTo>
                    <a:pt x="719" y="4369"/>
                    <a:pt x="917" y="4140"/>
                    <a:pt x="917" y="3666"/>
                  </a:cubicBezTo>
                  <a:lnTo>
                    <a:pt x="917" y="2780"/>
                  </a:lnTo>
                  <a:cubicBezTo>
                    <a:pt x="917" y="2521"/>
                    <a:pt x="978" y="2414"/>
                    <a:pt x="1223" y="2414"/>
                  </a:cubicBezTo>
                  <a:lnTo>
                    <a:pt x="1223" y="1955"/>
                  </a:lnTo>
                  <a:cubicBezTo>
                    <a:pt x="978" y="1955"/>
                    <a:pt x="917" y="1849"/>
                    <a:pt x="917" y="1589"/>
                  </a:cubicBezTo>
                  <a:lnTo>
                    <a:pt x="917" y="703"/>
                  </a:lnTo>
                  <a:cubicBezTo>
                    <a:pt x="917" y="229"/>
                    <a:pt x="719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6661494" y="2194743"/>
              <a:ext cx="429988" cy="287316"/>
            </a:xfrm>
            <a:custGeom>
              <a:avLst/>
              <a:gdLst/>
              <a:ahLst/>
              <a:cxnLst/>
              <a:rect l="l" t="t" r="r" b="b"/>
              <a:pathLst>
                <a:path w="9807" h="6553" extrusionOk="0">
                  <a:moveTo>
                    <a:pt x="1" y="0"/>
                  </a:moveTo>
                  <a:lnTo>
                    <a:pt x="1" y="6553"/>
                  </a:lnTo>
                  <a:lnTo>
                    <a:pt x="9807" y="6553"/>
                  </a:lnTo>
                  <a:lnTo>
                    <a:pt x="98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6783384" y="2250382"/>
              <a:ext cx="181562" cy="176257"/>
            </a:xfrm>
            <a:custGeom>
              <a:avLst/>
              <a:gdLst/>
              <a:ahLst/>
              <a:cxnLst/>
              <a:rect l="l" t="t" r="r" b="b"/>
              <a:pathLst>
                <a:path w="4141" h="4020" extrusionOk="0">
                  <a:moveTo>
                    <a:pt x="1719" y="476"/>
                  </a:moveTo>
                  <a:cubicBezTo>
                    <a:pt x="2009" y="476"/>
                    <a:pt x="2299" y="587"/>
                    <a:pt x="2521" y="809"/>
                  </a:cubicBezTo>
                  <a:cubicBezTo>
                    <a:pt x="2979" y="1252"/>
                    <a:pt x="2979" y="1969"/>
                    <a:pt x="2536" y="2412"/>
                  </a:cubicBezTo>
                  <a:cubicBezTo>
                    <a:pt x="2315" y="2634"/>
                    <a:pt x="2021" y="2745"/>
                    <a:pt x="1727" y="2745"/>
                  </a:cubicBezTo>
                  <a:cubicBezTo>
                    <a:pt x="1433" y="2745"/>
                    <a:pt x="1139" y="2634"/>
                    <a:pt x="917" y="2412"/>
                  </a:cubicBezTo>
                  <a:cubicBezTo>
                    <a:pt x="474" y="1969"/>
                    <a:pt x="474" y="1252"/>
                    <a:pt x="917" y="809"/>
                  </a:cubicBezTo>
                  <a:cubicBezTo>
                    <a:pt x="1139" y="587"/>
                    <a:pt x="1429" y="476"/>
                    <a:pt x="1719" y="476"/>
                  </a:cubicBezTo>
                  <a:close/>
                  <a:moveTo>
                    <a:pt x="1727" y="1"/>
                  </a:moveTo>
                  <a:cubicBezTo>
                    <a:pt x="1259" y="1"/>
                    <a:pt x="791" y="204"/>
                    <a:pt x="474" y="610"/>
                  </a:cubicBezTo>
                  <a:cubicBezTo>
                    <a:pt x="1" y="1206"/>
                    <a:pt x="1" y="2061"/>
                    <a:pt x="490" y="2626"/>
                  </a:cubicBezTo>
                  <a:cubicBezTo>
                    <a:pt x="809" y="3018"/>
                    <a:pt x="1270" y="3215"/>
                    <a:pt x="1729" y="3215"/>
                  </a:cubicBezTo>
                  <a:cubicBezTo>
                    <a:pt x="2039" y="3215"/>
                    <a:pt x="2348" y="3125"/>
                    <a:pt x="2613" y="2947"/>
                  </a:cubicBezTo>
                  <a:lnTo>
                    <a:pt x="3651" y="3986"/>
                  </a:lnTo>
                  <a:cubicBezTo>
                    <a:pt x="3674" y="4009"/>
                    <a:pt x="3701" y="4020"/>
                    <a:pt x="3728" y="4020"/>
                  </a:cubicBezTo>
                  <a:cubicBezTo>
                    <a:pt x="3754" y="4020"/>
                    <a:pt x="3781" y="4009"/>
                    <a:pt x="3804" y="3986"/>
                  </a:cubicBezTo>
                  <a:lnTo>
                    <a:pt x="4094" y="3695"/>
                  </a:lnTo>
                  <a:cubicBezTo>
                    <a:pt x="4140" y="3650"/>
                    <a:pt x="4140" y="3573"/>
                    <a:pt x="4094" y="3543"/>
                  </a:cubicBezTo>
                  <a:lnTo>
                    <a:pt x="3056" y="2504"/>
                  </a:lnTo>
                  <a:cubicBezTo>
                    <a:pt x="3483" y="1878"/>
                    <a:pt x="3407" y="1022"/>
                    <a:pt x="2857" y="473"/>
                  </a:cubicBezTo>
                  <a:cubicBezTo>
                    <a:pt x="2550" y="158"/>
                    <a:pt x="2138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30"/>
          <p:cNvGrpSpPr/>
          <p:nvPr/>
        </p:nvGrpSpPr>
        <p:grpSpPr>
          <a:xfrm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374" name="Google Shape;374;p30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375" name="Google Shape;375;p30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6" name="Google Shape;376;p30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77" name="Google Shape;377;p30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378" name="Google Shape;378;p30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9" name="Google Shape;379;p30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31"/>
          <p:cNvGrpSpPr/>
          <p:nvPr/>
        </p:nvGrpSpPr>
        <p:grpSpPr>
          <a:xfrm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382" name="Google Shape;382;p31"/>
            <p:cNvGrpSpPr/>
            <p:nvPr/>
          </p:nvGrpSpPr>
          <p:grpSpPr>
            <a:xfrm>
              <a:off x="0" y="202153"/>
              <a:ext cx="2721825" cy="165350"/>
              <a:chOff x="-155500" y="301425"/>
              <a:chExt cx="2721825" cy="165350"/>
            </a:xfrm>
          </p:grpSpPr>
          <p:cxnSp>
            <p:nvCxnSpPr>
              <p:cNvPr id="383" name="Google Shape;383;p31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4" name="Google Shape;384;p31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85" name="Google Shape;385;p31"/>
            <p:cNvGrpSpPr/>
            <p:nvPr/>
          </p:nvGrpSpPr>
          <p:grpSpPr>
            <a:xfrm>
              <a:off x="5437564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386" name="Google Shape;386;p31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7" name="Google Shape;387;p31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88" name="Google Shape;388;p31"/>
          <p:cNvGrpSpPr/>
          <p:nvPr/>
        </p:nvGrpSpPr>
        <p:grpSpPr>
          <a:xfrm>
            <a:off x="713231" y="2246814"/>
            <a:ext cx="2691840" cy="2302441"/>
            <a:chOff x="4610523" y="1046206"/>
            <a:chExt cx="3573872" cy="3056879"/>
          </a:xfrm>
        </p:grpSpPr>
        <p:grpSp>
          <p:nvGrpSpPr>
            <p:cNvPr id="389" name="Google Shape;389;p31"/>
            <p:cNvGrpSpPr/>
            <p:nvPr/>
          </p:nvGrpSpPr>
          <p:grpSpPr>
            <a:xfrm>
              <a:off x="4847413" y="2675411"/>
              <a:ext cx="3336982" cy="1427674"/>
              <a:chOff x="1360407" y="1053608"/>
              <a:chExt cx="2178045" cy="931841"/>
            </a:xfrm>
          </p:grpSpPr>
          <p:sp>
            <p:nvSpPr>
              <p:cNvPr id="390" name="Google Shape;390;p31"/>
              <p:cNvSpPr/>
              <p:nvPr/>
            </p:nvSpPr>
            <p:spPr>
              <a:xfrm>
                <a:off x="2188872" y="1366767"/>
                <a:ext cx="1136602" cy="618682"/>
              </a:xfrm>
              <a:custGeom>
                <a:avLst/>
                <a:gdLst/>
                <a:ahLst/>
                <a:cxnLst/>
                <a:rect l="l" t="t" r="r" b="b"/>
                <a:pathLst>
                  <a:path w="27388" h="14908" extrusionOk="0">
                    <a:moveTo>
                      <a:pt x="1" y="0"/>
                    </a:moveTo>
                    <a:lnTo>
                      <a:pt x="1" y="14908"/>
                    </a:lnTo>
                    <a:lnTo>
                      <a:pt x="27387" y="14908"/>
                    </a:lnTo>
                    <a:lnTo>
                      <a:pt x="273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1"/>
              <p:cNvSpPr/>
              <p:nvPr/>
            </p:nvSpPr>
            <p:spPr>
              <a:xfrm>
                <a:off x="2215515" y="1388305"/>
                <a:ext cx="24112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81" h="582" extrusionOk="0">
                    <a:moveTo>
                      <a:pt x="290" y="1"/>
                    </a:moveTo>
                    <a:cubicBezTo>
                      <a:pt x="122" y="1"/>
                      <a:pt x="0" y="138"/>
                      <a:pt x="0" y="291"/>
                    </a:cubicBezTo>
                    <a:cubicBezTo>
                      <a:pt x="0" y="459"/>
                      <a:pt x="122" y="581"/>
                      <a:pt x="290" y="581"/>
                    </a:cubicBezTo>
                    <a:cubicBezTo>
                      <a:pt x="443" y="581"/>
                      <a:pt x="581" y="459"/>
                      <a:pt x="581" y="291"/>
                    </a:cubicBezTo>
                    <a:cubicBezTo>
                      <a:pt x="581" y="138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1"/>
              <p:cNvSpPr/>
              <p:nvPr/>
            </p:nvSpPr>
            <p:spPr>
              <a:xfrm>
                <a:off x="2265564" y="1388305"/>
                <a:ext cx="23489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66" h="582" extrusionOk="0">
                    <a:moveTo>
                      <a:pt x="291" y="1"/>
                    </a:moveTo>
                    <a:cubicBezTo>
                      <a:pt x="123" y="1"/>
                      <a:pt x="1" y="138"/>
                      <a:pt x="1" y="291"/>
                    </a:cubicBezTo>
                    <a:cubicBezTo>
                      <a:pt x="1" y="459"/>
                      <a:pt x="123" y="581"/>
                      <a:pt x="291" y="581"/>
                    </a:cubicBezTo>
                    <a:cubicBezTo>
                      <a:pt x="444" y="581"/>
                      <a:pt x="566" y="459"/>
                      <a:pt x="566" y="291"/>
                    </a:cubicBezTo>
                    <a:cubicBezTo>
                      <a:pt x="566" y="138"/>
                      <a:pt x="444" y="1"/>
                      <a:pt x="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2311836" y="1389592"/>
                <a:ext cx="24153" cy="2411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81" extrusionOk="0">
                    <a:moveTo>
                      <a:pt x="291" y="0"/>
                    </a:moveTo>
                    <a:cubicBezTo>
                      <a:pt x="138" y="0"/>
                      <a:pt x="1" y="138"/>
                      <a:pt x="1" y="290"/>
                    </a:cubicBezTo>
                    <a:cubicBezTo>
                      <a:pt x="1" y="458"/>
                      <a:pt x="138" y="581"/>
                      <a:pt x="291" y="581"/>
                    </a:cubicBezTo>
                    <a:cubicBezTo>
                      <a:pt x="444" y="581"/>
                      <a:pt x="581" y="458"/>
                      <a:pt x="581" y="290"/>
                    </a:cubicBezTo>
                    <a:cubicBezTo>
                      <a:pt x="581" y="138"/>
                      <a:pt x="444" y="0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2306773" y="1492885"/>
                <a:ext cx="625696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00" extrusionOk="0">
                    <a:moveTo>
                      <a:pt x="1" y="1"/>
                    </a:moveTo>
                    <a:lnTo>
                      <a:pt x="1" y="199"/>
                    </a:lnTo>
                    <a:lnTo>
                      <a:pt x="15076" y="199"/>
                    </a:lnTo>
                    <a:lnTo>
                      <a:pt x="150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1"/>
              <p:cNvSpPr/>
              <p:nvPr/>
            </p:nvSpPr>
            <p:spPr>
              <a:xfrm>
                <a:off x="2335948" y="1536004"/>
                <a:ext cx="887477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385" h="184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21384" y="184"/>
                    </a:lnTo>
                    <a:lnTo>
                      <a:pt x="2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1"/>
              <p:cNvSpPr/>
              <p:nvPr/>
            </p:nvSpPr>
            <p:spPr>
              <a:xfrm>
                <a:off x="2385997" y="1578458"/>
                <a:ext cx="685912" cy="7677"/>
              </a:xfrm>
              <a:custGeom>
                <a:avLst/>
                <a:gdLst/>
                <a:ahLst/>
                <a:cxnLst/>
                <a:rect l="l" t="t" r="r" b="b"/>
                <a:pathLst>
                  <a:path w="16528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6528" y="184"/>
                    </a:lnTo>
                    <a:lnTo>
                      <a:pt x="16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1"/>
              <p:cNvSpPr/>
              <p:nvPr/>
            </p:nvSpPr>
            <p:spPr>
              <a:xfrm>
                <a:off x="2436087" y="1620954"/>
                <a:ext cx="715709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7246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17245" y="184"/>
                    </a:lnTo>
                    <a:lnTo>
                      <a:pt x="172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1"/>
              <p:cNvSpPr/>
              <p:nvPr/>
            </p:nvSpPr>
            <p:spPr>
              <a:xfrm>
                <a:off x="2503276" y="1663409"/>
                <a:ext cx="483683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1"/>
              <p:cNvSpPr/>
              <p:nvPr/>
            </p:nvSpPr>
            <p:spPr>
              <a:xfrm>
                <a:off x="2306773" y="1884023"/>
                <a:ext cx="281494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6783" h="184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6782" y="183"/>
                    </a:lnTo>
                    <a:lnTo>
                      <a:pt x="67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>
                <a:off x="2335948" y="1841527"/>
                <a:ext cx="685870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6527" h="185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16527" y="184"/>
                    </a:lnTo>
                    <a:lnTo>
                      <a:pt x="165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1"/>
              <p:cNvSpPr/>
              <p:nvPr/>
            </p:nvSpPr>
            <p:spPr>
              <a:xfrm>
                <a:off x="2385997" y="1799072"/>
                <a:ext cx="888142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401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21400" y="184"/>
                    </a:lnTo>
                    <a:lnTo>
                      <a:pt x="214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1"/>
              <p:cNvSpPr/>
              <p:nvPr/>
            </p:nvSpPr>
            <p:spPr>
              <a:xfrm>
                <a:off x="2436087" y="1756576"/>
                <a:ext cx="483683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1"/>
              <p:cNvSpPr/>
              <p:nvPr/>
            </p:nvSpPr>
            <p:spPr>
              <a:xfrm>
                <a:off x="2503276" y="1714122"/>
                <a:ext cx="584486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4084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4083" y="184"/>
                    </a:lnTo>
                    <a:lnTo>
                      <a:pt x="140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1"/>
              <p:cNvSpPr/>
              <p:nvPr/>
            </p:nvSpPr>
            <p:spPr>
              <a:xfrm>
                <a:off x="2245312" y="1485913"/>
                <a:ext cx="10167" cy="958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1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44" y="230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1"/>
              <p:cNvSpPr/>
              <p:nvPr/>
            </p:nvSpPr>
            <p:spPr>
              <a:xfrm>
                <a:off x="2245312" y="1526500"/>
                <a:ext cx="10167" cy="32967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7944" extrusionOk="0">
                    <a:moveTo>
                      <a:pt x="0" y="0"/>
                    </a:moveTo>
                    <a:lnTo>
                      <a:pt x="0" y="505"/>
                    </a:lnTo>
                    <a:lnTo>
                      <a:pt x="244" y="505"/>
                    </a:lnTo>
                    <a:lnTo>
                      <a:pt x="244" y="0"/>
                    </a:lnTo>
                    <a:close/>
                    <a:moveTo>
                      <a:pt x="0" y="1253"/>
                    </a:moveTo>
                    <a:lnTo>
                      <a:pt x="0" y="1742"/>
                    </a:lnTo>
                    <a:lnTo>
                      <a:pt x="244" y="1742"/>
                    </a:lnTo>
                    <a:lnTo>
                      <a:pt x="244" y="1253"/>
                    </a:lnTo>
                    <a:close/>
                    <a:moveTo>
                      <a:pt x="0" y="2490"/>
                    </a:moveTo>
                    <a:lnTo>
                      <a:pt x="0" y="2979"/>
                    </a:lnTo>
                    <a:lnTo>
                      <a:pt x="244" y="2979"/>
                    </a:lnTo>
                    <a:lnTo>
                      <a:pt x="244" y="2490"/>
                    </a:lnTo>
                    <a:close/>
                    <a:moveTo>
                      <a:pt x="0" y="3727"/>
                    </a:moveTo>
                    <a:lnTo>
                      <a:pt x="0" y="4231"/>
                    </a:lnTo>
                    <a:lnTo>
                      <a:pt x="244" y="4231"/>
                    </a:lnTo>
                    <a:lnTo>
                      <a:pt x="244" y="3727"/>
                    </a:lnTo>
                    <a:close/>
                    <a:moveTo>
                      <a:pt x="0" y="4965"/>
                    </a:moveTo>
                    <a:lnTo>
                      <a:pt x="0" y="5469"/>
                    </a:lnTo>
                    <a:lnTo>
                      <a:pt x="244" y="5469"/>
                    </a:lnTo>
                    <a:lnTo>
                      <a:pt x="244" y="4965"/>
                    </a:lnTo>
                    <a:close/>
                    <a:moveTo>
                      <a:pt x="0" y="6217"/>
                    </a:moveTo>
                    <a:lnTo>
                      <a:pt x="0" y="6706"/>
                    </a:lnTo>
                    <a:lnTo>
                      <a:pt x="244" y="6706"/>
                    </a:lnTo>
                    <a:lnTo>
                      <a:pt x="244" y="6217"/>
                    </a:lnTo>
                    <a:close/>
                    <a:moveTo>
                      <a:pt x="0" y="7454"/>
                    </a:moveTo>
                    <a:lnTo>
                      <a:pt x="0" y="7943"/>
                    </a:lnTo>
                    <a:lnTo>
                      <a:pt x="244" y="7943"/>
                    </a:lnTo>
                    <a:lnTo>
                      <a:pt x="244" y="74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1"/>
              <p:cNvSpPr/>
              <p:nvPr/>
            </p:nvSpPr>
            <p:spPr>
              <a:xfrm>
                <a:off x="2245312" y="1887177"/>
                <a:ext cx="10167" cy="10167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5" extrusionOk="0">
                    <a:moveTo>
                      <a:pt x="0" y="0"/>
                    </a:moveTo>
                    <a:lnTo>
                      <a:pt x="0" y="245"/>
                    </a:lnTo>
                    <a:lnTo>
                      <a:pt x="244" y="245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1"/>
              <p:cNvSpPr/>
              <p:nvPr/>
            </p:nvSpPr>
            <p:spPr>
              <a:xfrm>
                <a:off x="1985397" y="1053608"/>
                <a:ext cx="345529" cy="213061"/>
              </a:xfrm>
              <a:custGeom>
                <a:avLst/>
                <a:gdLst/>
                <a:ahLst/>
                <a:cxnLst/>
                <a:rect l="l" t="t" r="r" b="b"/>
                <a:pathLst>
                  <a:path w="8326" h="5134" extrusionOk="0">
                    <a:moveTo>
                      <a:pt x="1" y="1"/>
                    </a:moveTo>
                    <a:lnTo>
                      <a:pt x="1" y="5133"/>
                    </a:lnTo>
                    <a:lnTo>
                      <a:pt x="8325" y="5133"/>
                    </a:lnTo>
                    <a:lnTo>
                      <a:pt x="83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1"/>
              <p:cNvSpPr/>
              <p:nvPr/>
            </p:nvSpPr>
            <p:spPr>
              <a:xfrm>
                <a:off x="203636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1940" y="1"/>
                    </a:moveTo>
                    <a:lnTo>
                      <a:pt x="0" y="704"/>
                    </a:lnTo>
                    <a:lnTo>
                      <a:pt x="0" y="948"/>
                    </a:lnTo>
                    <a:lnTo>
                      <a:pt x="1940" y="1651"/>
                    </a:lnTo>
                    <a:lnTo>
                      <a:pt x="1940" y="1376"/>
                    </a:lnTo>
                    <a:lnTo>
                      <a:pt x="382" y="826"/>
                    </a:lnTo>
                    <a:lnTo>
                      <a:pt x="1940" y="276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1"/>
              <p:cNvSpPr/>
              <p:nvPr/>
            </p:nvSpPr>
            <p:spPr>
              <a:xfrm>
                <a:off x="2130198" y="1106230"/>
                <a:ext cx="43119" cy="10528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2537" extrusionOk="0">
                    <a:moveTo>
                      <a:pt x="779" y="1"/>
                    </a:moveTo>
                    <a:lnTo>
                      <a:pt x="0" y="2536"/>
                    </a:lnTo>
                    <a:lnTo>
                      <a:pt x="260" y="2536"/>
                    </a:lnTo>
                    <a:lnTo>
                      <a:pt x="10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1"/>
              <p:cNvSpPr/>
              <p:nvPr/>
            </p:nvSpPr>
            <p:spPr>
              <a:xfrm>
                <a:off x="218659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558" y="826"/>
                    </a:lnTo>
                    <a:lnTo>
                      <a:pt x="0" y="1376"/>
                    </a:lnTo>
                    <a:lnTo>
                      <a:pt x="0" y="1651"/>
                    </a:lnTo>
                    <a:lnTo>
                      <a:pt x="1940" y="948"/>
                    </a:lnTo>
                    <a:lnTo>
                      <a:pt x="1940" y="7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1"/>
              <p:cNvSpPr/>
              <p:nvPr/>
            </p:nvSpPr>
            <p:spPr>
              <a:xfrm>
                <a:off x="1360407" y="1305928"/>
                <a:ext cx="389229" cy="260537"/>
              </a:xfrm>
              <a:custGeom>
                <a:avLst/>
                <a:gdLst/>
                <a:ahLst/>
                <a:cxnLst/>
                <a:rect l="l" t="t" r="r" b="b"/>
                <a:pathLst>
                  <a:path w="9379" h="6278" extrusionOk="0">
                    <a:moveTo>
                      <a:pt x="0" y="0"/>
                    </a:moveTo>
                    <a:lnTo>
                      <a:pt x="0" y="6278"/>
                    </a:lnTo>
                    <a:lnTo>
                      <a:pt x="9379" y="6278"/>
                    </a:lnTo>
                    <a:lnTo>
                      <a:pt x="93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1"/>
              <p:cNvSpPr/>
              <p:nvPr/>
            </p:nvSpPr>
            <p:spPr>
              <a:xfrm>
                <a:off x="1470673" y="1356848"/>
                <a:ext cx="164216" cy="159069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833" extrusionOk="0">
                    <a:moveTo>
                      <a:pt x="1658" y="453"/>
                    </a:moveTo>
                    <a:cubicBezTo>
                      <a:pt x="1937" y="453"/>
                      <a:pt x="2216" y="560"/>
                      <a:pt x="2430" y="774"/>
                    </a:cubicBezTo>
                    <a:cubicBezTo>
                      <a:pt x="2842" y="1186"/>
                      <a:pt x="2842" y="1874"/>
                      <a:pt x="2430" y="2301"/>
                    </a:cubicBezTo>
                    <a:cubicBezTo>
                      <a:pt x="2216" y="2515"/>
                      <a:pt x="1937" y="2622"/>
                      <a:pt x="1658" y="2622"/>
                    </a:cubicBezTo>
                    <a:cubicBezTo>
                      <a:pt x="1379" y="2622"/>
                      <a:pt x="1101" y="2515"/>
                      <a:pt x="887" y="2301"/>
                    </a:cubicBezTo>
                    <a:cubicBezTo>
                      <a:pt x="459" y="1889"/>
                      <a:pt x="459" y="1186"/>
                      <a:pt x="887" y="774"/>
                    </a:cubicBezTo>
                    <a:cubicBezTo>
                      <a:pt x="1101" y="560"/>
                      <a:pt x="1379" y="453"/>
                      <a:pt x="1658" y="453"/>
                    </a:cubicBezTo>
                    <a:close/>
                    <a:moveTo>
                      <a:pt x="1653" y="0"/>
                    </a:moveTo>
                    <a:cubicBezTo>
                      <a:pt x="1203" y="0"/>
                      <a:pt x="754" y="192"/>
                      <a:pt x="444" y="575"/>
                    </a:cubicBezTo>
                    <a:cubicBezTo>
                      <a:pt x="1" y="1141"/>
                      <a:pt x="1" y="1950"/>
                      <a:pt x="459" y="2515"/>
                    </a:cubicBezTo>
                    <a:cubicBezTo>
                      <a:pt x="769" y="2888"/>
                      <a:pt x="1208" y="3072"/>
                      <a:pt x="1649" y="3072"/>
                    </a:cubicBezTo>
                    <a:cubicBezTo>
                      <a:pt x="1948" y="3072"/>
                      <a:pt x="2247" y="2987"/>
                      <a:pt x="2506" y="2821"/>
                    </a:cubicBezTo>
                    <a:lnTo>
                      <a:pt x="3499" y="3798"/>
                    </a:lnTo>
                    <a:cubicBezTo>
                      <a:pt x="3514" y="3821"/>
                      <a:pt x="3541" y="3833"/>
                      <a:pt x="3568" y="3833"/>
                    </a:cubicBezTo>
                    <a:cubicBezTo>
                      <a:pt x="3594" y="3833"/>
                      <a:pt x="3621" y="3821"/>
                      <a:pt x="3636" y="3798"/>
                    </a:cubicBezTo>
                    <a:lnTo>
                      <a:pt x="3926" y="3523"/>
                    </a:lnTo>
                    <a:cubicBezTo>
                      <a:pt x="3957" y="3477"/>
                      <a:pt x="3957" y="3416"/>
                      <a:pt x="3926" y="3371"/>
                    </a:cubicBezTo>
                    <a:lnTo>
                      <a:pt x="2934" y="2393"/>
                    </a:lnTo>
                    <a:cubicBezTo>
                      <a:pt x="3331" y="1797"/>
                      <a:pt x="3270" y="973"/>
                      <a:pt x="2735" y="438"/>
                    </a:cubicBezTo>
                    <a:cubicBezTo>
                      <a:pt x="2436" y="146"/>
                      <a:pt x="2044" y="0"/>
                      <a:pt x="1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1"/>
              <p:cNvSpPr/>
              <p:nvPr/>
            </p:nvSpPr>
            <p:spPr>
              <a:xfrm>
                <a:off x="3239859" y="1245047"/>
                <a:ext cx="298593" cy="212397"/>
              </a:xfrm>
              <a:custGeom>
                <a:avLst/>
                <a:gdLst/>
                <a:ahLst/>
                <a:cxnLst/>
                <a:rect l="l" t="t" r="r" b="b"/>
                <a:pathLst>
                  <a:path w="7195" h="5118" extrusionOk="0">
                    <a:moveTo>
                      <a:pt x="0" y="1"/>
                    </a:moveTo>
                    <a:lnTo>
                      <a:pt x="0" y="5118"/>
                    </a:lnTo>
                    <a:lnTo>
                      <a:pt x="7194" y="5118"/>
                    </a:lnTo>
                    <a:lnTo>
                      <a:pt x="71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1"/>
              <p:cNvSpPr/>
              <p:nvPr/>
            </p:nvSpPr>
            <p:spPr>
              <a:xfrm>
                <a:off x="328805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314" y="1"/>
                    </a:moveTo>
                    <a:cubicBezTo>
                      <a:pt x="1009" y="1"/>
                      <a:pt x="810" y="46"/>
                      <a:pt x="719" y="138"/>
                    </a:cubicBezTo>
                    <a:cubicBezTo>
                      <a:pt x="612" y="214"/>
                      <a:pt x="566" y="398"/>
                      <a:pt x="566" y="657"/>
                    </a:cubicBezTo>
                    <a:lnTo>
                      <a:pt x="566" y="1085"/>
                    </a:lnTo>
                    <a:cubicBezTo>
                      <a:pt x="566" y="1268"/>
                      <a:pt x="535" y="1391"/>
                      <a:pt x="459" y="1467"/>
                    </a:cubicBezTo>
                    <a:cubicBezTo>
                      <a:pt x="398" y="1528"/>
                      <a:pt x="276" y="1559"/>
                      <a:pt x="108" y="1559"/>
                    </a:cubicBezTo>
                    <a:lnTo>
                      <a:pt x="1" y="1559"/>
                    </a:lnTo>
                    <a:lnTo>
                      <a:pt x="1" y="1818"/>
                    </a:lnTo>
                    <a:lnTo>
                      <a:pt x="108" y="1818"/>
                    </a:lnTo>
                    <a:cubicBezTo>
                      <a:pt x="276" y="1818"/>
                      <a:pt x="398" y="1849"/>
                      <a:pt x="459" y="1925"/>
                    </a:cubicBezTo>
                    <a:cubicBezTo>
                      <a:pt x="535" y="1986"/>
                      <a:pt x="566" y="2124"/>
                      <a:pt x="566" y="2292"/>
                    </a:cubicBezTo>
                    <a:lnTo>
                      <a:pt x="566" y="2735"/>
                    </a:lnTo>
                    <a:cubicBezTo>
                      <a:pt x="566" y="2994"/>
                      <a:pt x="612" y="3162"/>
                      <a:pt x="719" y="3254"/>
                    </a:cubicBezTo>
                    <a:cubicBezTo>
                      <a:pt x="810" y="3346"/>
                      <a:pt x="1009" y="3392"/>
                      <a:pt x="1314" y="3392"/>
                    </a:cubicBezTo>
                    <a:lnTo>
                      <a:pt x="1421" y="3392"/>
                    </a:lnTo>
                    <a:lnTo>
                      <a:pt x="1421" y="3132"/>
                    </a:lnTo>
                    <a:lnTo>
                      <a:pt x="1299" y="3132"/>
                    </a:lnTo>
                    <a:cubicBezTo>
                      <a:pt x="1131" y="3132"/>
                      <a:pt x="1024" y="3101"/>
                      <a:pt x="963" y="3055"/>
                    </a:cubicBezTo>
                    <a:cubicBezTo>
                      <a:pt x="917" y="2994"/>
                      <a:pt x="887" y="2887"/>
                      <a:pt x="887" y="2719"/>
                    </a:cubicBezTo>
                    <a:lnTo>
                      <a:pt x="887" y="2276"/>
                    </a:lnTo>
                    <a:cubicBezTo>
                      <a:pt x="887" y="2093"/>
                      <a:pt x="871" y="1956"/>
                      <a:pt x="810" y="1864"/>
                    </a:cubicBezTo>
                    <a:cubicBezTo>
                      <a:pt x="764" y="1788"/>
                      <a:pt x="657" y="1727"/>
                      <a:pt x="535" y="1696"/>
                    </a:cubicBezTo>
                    <a:cubicBezTo>
                      <a:pt x="657" y="1666"/>
                      <a:pt x="749" y="1604"/>
                      <a:pt x="810" y="1513"/>
                    </a:cubicBezTo>
                    <a:cubicBezTo>
                      <a:pt x="871" y="1436"/>
                      <a:pt x="887" y="1299"/>
                      <a:pt x="887" y="1116"/>
                    </a:cubicBezTo>
                    <a:lnTo>
                      <a:pt x="887" y="673"/>
                    </a:lnTo>
                    <a:cubicBezTo>
                      <a:pt x="887" y="489"/>
                      <a:pt x="917" y="382"/>
                      <a:pt x="963" y="337"/>
                    </a:cubicBezTo>
                    <a:cubicBezTo>
                      <a:pt x="1024" y="276"/>
                      <a:pt x="1131" y="260"/>
                      <a:pt x="1299" y="260"/>
                    </a:cubicBezTo>
                    <a:lnTo>
                      <a:pt x="1421" y="260"/>
                    </a:lnTo>
                    <a:lnTo>
                      <a:pt x="14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1"/>
              <p:cNvSpPr/>
              <p:nvPr/>
            </p:nvSpPr>
            <p:spPr>
              <a:xfrm>
                <a:off x="343384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" y="1"/>
                    </a:moveTo>
                    <a:lnTo>
                      <a:pt x="1" y="260"/>
                    </a:lnTo>
                    <a:lnTo>
                      <a:pt x="123" y="260"/>
                    </a:lnTo>
                    <a:cubicBezTo>
                      <a:pt x="291" y="260"/>
                      <a:pt x="398" y="276"/>
                      <a:pt x="444" y="337"/>
                    </a:cubicBezTo>
                    <a:cubicBezTo>
                      <a:pt x="505" y="382"/>
                      <a:pt x="520" y="489"/>
                      <a:pt x="520" y="673"/>
                    </a:cubicBezTo>
                    <a:lnTo>
                      <a:pt x="520" y="1116"/>
                    </a:lnTo>
                    <a:cubicBezTo>
                      <a:pt x="520" y="1299"/>
                      <a:pt x="551" y="1436"/>
                      <a:pt x="612" y="1513"/>
                    </a:cubicBezTo>
                    <a:cubicBezTo>
                      <a:pt x="657" y="1604"/>
                      <a:pt x="749" y="1666"/>
                      <a:pt x="887" y="1696"/>
                    </a:cubicBezTo>
                    <a:cubicBezTo>
                      <a:pt x="749" y="1727"/>
                      <a:pt x="657" y="1788"/>
                      <a:pt x="612" y="1864"/>
                    </a:cubicBezTo>
                    <a:cubicBezTo>
                      <a:pt x="551" y="1956"/>
                      <a:pt x="520" y="2093"/>
                      <a:pt x="520" y="2276"/>
                    </a:cubicBezTo>
                    <a:lnTo>
                      <a:pt x="520" y="2719"/>
                    </a:lnTo>
                    <a:cubicBezTo>
                      <a:pt x="520" y="2887"/>
                      <a:pt x="505" y="3010"/>
                      <a:pt x="444" y="3055"/>
                    </a:cubicBezTo>
                    <a:cubicBezTo>
                      <a:pt x="398" y="3101"/>
                      <a:pt x="291" y="3132"/>
                      <a:pt x="123" y="3132"/>
                    </a:cubicBezTo>
                    <a:lnTo>
                      <a:pt x="1" y="3132"/>
                    </a:lnTo>
                    <a:lnTo>
                      <a:pt x="1" y="3392"/>
                    </a:lnTo>
                    <a:lnTo>
                      <a:pt x="108" y="3392"/>
                    </a:lnTo>
                    <a:cubicBezTo>
                      <a:pt x="413" y="3392"/>
                      <a:pt x="612" y="3346"/>
                      <a:pt x="703" y="3254"/>
                    </a:cubicBezTo>
                    <a:cubicBezTo>
                      <a:pt x="810" y="3162"/>
                      <a:pt x="856" y="2994"/>
                      <a:pt x="856" y="2735"/>
                    </a:cubicBezTo>
                    <a:lnTo>
                      <a:pt x="856" y="2292"/>
                    </a:lnTo>
                    <a:cubicBezTo>
                      <a:pt x="856" y="2124"/>
                      <a:pt x="887" y="1986"/>
                      <a:pt x="948" y="1925"/>
                    </a:cubicBezTo>
                    <a:cubicBezTo>
                      <a:pt x="1024" y="1849"/>
                      <a:pt x="1131" y="1818"/>
                      <a:pt x="1299" y="1818"/>
                    </a:cubicBezTo>
                    <a:lnTo>
                      <a:pt x="1421" y="1818"/>
                    </a:lnTo>
                    <a:lnTo>
                      <a:pt x="1421" y="1559"/>
                    </a:lnTo>
                    <a:lnTo>
                      <a:pt x="1299" y="1559"/>
                    </a:lnTo>
                    <a:cubicBezTo>
                      <a:pt x="1131" y="1559"/>
                      <a:pt x="1024" y="1528"/>
                      <a:pt x="948" y="1467"/>
                    </a:cubicBezTo>
                    <a:cubicBezTo>
                      <a:pt x="887" y="1391"/>
                      <a:pt x="856" y="1268"/>
                      <a:pt x="856" y="1085"/>
                    </a:cubicBezTo>
                    <a:lnTo>
                      <a:pt x="856" y="657"/>
                    </a:lnTo>
                    <a:cubicBezTo>
                      <a:pt x="856" y="398"/>
                      <a:pt x="810" y="214"/>
                      <a:pt x="703" y="138"/>
                    </a:cubicBezTo>
                    <a:cubicBezTo>
                      <a:pt x="612" y="46"/>
                      <a:pt x="413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6" name="Google Shape;416;p31"/>
            <p:cNvSpPr/>
            <p:nvPr/>
          </p:nvSpPr>
          <p:spPr>
            <a:xfrm>
              <a:off x="5066624" y="1046206"/>
              <a:ext cx="1766678" cy="1092596"/>
            </a:xfrm>
            <a:custGeom>
              <a:avLst/>
              <a:gdLst/>
              <a:ahLst/>
              <a:cxnLst/>
              <a:rect l="l" t="t" r="r" b="b"/>
              <a:pathLst>
                <a:path w="30824" h="19063" extrusionOk="0">
                  <a:moveTo>
                    <a:pt x="0" y="0"/>
                  </a:moveTo>
                  <a:lnTo>
                    <a:pt x="0" y="18375"/>
                  </a:lnTo>
                  <a:cubicBezTo>
                    <a:pt x="0" y="18757"/>
                    <a:pt x="306" y="19062"/>
                    <a:pt x="688" y="19062"/>
                  </a:cubicBezTo>
                  <a:lnTo>
                    <a:pt x="30136" y="19062"/>
                  </a:lnTo>
                  <a:cubicBezTo>
                    <a:pt x="30518" y="19062"/>
                    <a:pt x="30824" y="18757"/>
                    <a:pt x="30824" y="18375"/>
                  </a:cubicBezTo>
                  <a:lnTo>
                    <a:pt x="308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5226820" y="1145991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1"/>
                  </a:moveTo>
                  <a:cubicBezTo>
                    <a:pt x="138" y="1"/>
                    <a:pt x="1" y="138"/>
                    <a:pt x="1" y="321"/>
                  </a:cubicBezTo>
                  <a:cubicBezTo>
                    <a:pt x="1" y="489"/>
                    <a:pt x="138" y="627"/>
                    <a:pt x="306" y="627"/>
                  </a:cubicBezTo>
                  <a:lnTo>
                    <a:pt x="16084" y="627"/>
                  </a:lnTo>
                  <a:cubicBezTo>
                    <a:pt x="16252" y="627"/>
                    <a:pt x="16405" y="489"/>
                    <a:pt x="16405" y="321"/>
                  </a:cubicBezTo>
                  <a:cubicBezTo>
                    <a:pt x="16405" y="138"/>
                    <a:pt x="16268" y="1"/>
                    <a:pt x="160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5226820" y="1259819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0"/>
                  </a:moveTo>
                  <a:cubicBezTo>
                    <a:pt x="138" y="0"/>
                    <a:pt x="1" y="138"/>
                    <a:pt x="1" y="306"/>
                  </a:cubicBezTo>
                  <a:cubicBezTo>
                    <a:pt x="1" y="474"/>
                    <a:pt x="138" y="626"/>
                    <a:pt x="306" y="626"/>
                  </a:cubicBezTo>
                  <a:lnTo>
                    <a:pt x="16084" y="626"/>
                  </a:lnTo>
                  <a:cubicBezTo>
                    <a:pt x="16252" y="626"/>
                    <a:pt x="16405" y="474"/>
                    <a:pt x="16405" y="306"/>
                  </a:cubicBezTo>
                  <a:cubicBezTo>
                    <a:pt x="16405" y="138"/>
                    <a:pt x="16268" y="0"/>
                    <a:pt x="16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5226820" y="1372729"/>
              <a:ext cx="451814" cy="35937"/>
            </a:xfrm>
            <a:custGeom>
              <a:avLst/>
              <a:gdLst/>
              <a:ahLst/>
              <a:cxnLst/>
              <a:rect l="l" t="t" r="r" b="b"/>
              <a:pathLst>
                <a:path w="7883" h="627" extrusionOk="0">
                  <a:moveTo>
                    <a:pt x="306" y="1"/>
                  </a:moveTo>
                  <a:cubicBezTo>
                    <a:pt x="138" y="1"/>
                    <a:pt x="1" y="138"/>
                    <a:pt x="1" y="321"/>
                  </a:cubicBezTo>
                  <a:cubicBezTo>
                    <a:pt x="1" y="489"/>
                    <a:pt x="138" y="627"/>
                    <a:pt x="306" y="627"/>
                  </a:cubicBezTo>
                  <a:lnTo>
                    <a:pt x="7577" y="627"/>
                  </a:lnTo>
                  <a:cubicBezTo>
                    <a:pt x="7745" y="627"/>
                    <a:pt x="7882" y="489"/>
                    <a:pt x="7882" y="321"/>
                  </a:cubicBezTo>
                  <a:cubicBezTo>
                    <a:pt x="7882" y="138"/>
                    <a:pt x="7745" y="1"/>
                    <a:pt x="7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5226820" y="1821850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0"/>
                  </a:moveTo>
                  <a:cubicBezTo>
                    <a:pt x="138" y="0"/>
                    <a:pt x="1" y="138"/>
                    <a:pt x="1" y="321"/>
                  </a:cubicBezTo>
                  <a:cubicBezTo>
                    <a:pt x="1" y="489"/>
                    <a:pt x="138" y="626"/>
                    <a:pt x="306" y="626"/>
                  </a:cubicBezTo>
                  <a:lnTo>
                    <a:pt x="16084" y="626"/>
                  </a:lnTo>
                  <a:cubicBezTo>
                    <a:pt x="16252" y="626"/>
                    <a:pt x="16405" y="489"/>
                    <a:pt x="16405" y="321"/>
                  </a:cubicBezTo>
                  <a:cubicBezTo>
                    <a:pt x="16405" y="138"/>
                    <a:pt x="16268" y="0"/>
                    <a:pt x="16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5226820" y="1935620"/>
              <a:ext cx="451814" cy="35994"/>
            </a:xfrm>
            <a:custGeom>
              <a:avLst/>
              <a:gdLst/>
              <a:ahLst/>
              <a:cxnLst/>
              <a:rect l="l" t="t" r="r" b="b"/>
              <a:pathLst>
                <a:path w="7883" h="628" extrusionOk="0">
                  <a:moveTo>
                    <a:pt x="306" y="1"/>
                  </a:moveTo>
                  <a:cubicBezTo>
                    <a:pt x="138" y="1"/>
                    <a:pt x="1" y="138"/>
                    <a:pt x="1" y="306"/>
                  </a:cubicBezTo>
                  <a:cubicBezTo>
                    <a:pt x="1" y="474"/>
                    <a:pt x="138" y="627"/>
                    <a:pt x="306" y="627"/>
                  </a:cubicBezTo>
                  <a:lnTo>
                    <a:pt x="7577" y="627"/>
                  </a:lnTo>
                  <a:cubicBezTo>
                    <a:pt x="7745" y="627"/>
                    <a:pt x="7882" y="474"/>
                    <a:pt x="7882" y="306"/>
                  </a:cubicBezTo>
                  <a:cubicBezTo>
                    <a:pt x="7882" y="138"/>
                    <a:pt x="7745" y="1"/>
                    <a:pt x="7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6364007" y="1257182"/>
              <a:ext cx="303827" cy="303827"/>
            </a:xfrm>
            <a:custGeom>
              <a:avLst/>
              <a:gdLst/>
              <a:ahLst/>
              <a:cxnLst/>
              <a:rect l="l" t="t" r="r" b="b"/>
              <a:pathLst>
                <a:path w="5301" h="5301" extrusionOk="0">
                  <a:moveTo>
                    <a:pt x="2659" y="443"/>
                  </a:moveTo>
                  <a:cubicBezTo>
                    <a:pt x="3865" y="443"/>
                    <a:pt x="4858" y="1436"/>
                    <a:pt x="4858" y="2643"/>
                  </a:cubicBezTo>
                  <a:cubicBezTo>
                    <a:pt x="4858" y="3865"/>
                    <a:pt x="3865" y="4842"/>
                    <a:pt x="2659" y="4842"/>
                  </a:cubicBezTo>
                  <a:cubicBezTo>
                    <a:pt x="1437" y="4842"/>
                    <a:pt x="459" y="3865"/>
                    <a:pt x="459" y="2643"/>
                  </a:cubicBezTo>
                  <a:cubicBezTo>
                    <a:pt x="459" y="1436"/>
                    <a:pt x="1437" y="443"/>
                    <a:pt x="2659" y="443"/>
                  </a:cubicBezTo>
                  <a:close/>
                  <a:moveTo>
                    <a:pt x="2659" y="0"/>
                  </a:moveTo>
                  <a:cubicBezTo>
                    <a:pt x="1192" y="0"/>
                    <a:pt x="1" y="1176"/>
                    <a:pt x="1" y="2643"/>
                  </a:cubicBezTo>
                  <a:cubicBezTo>
                    <a:pt x="1" y="4109"/>
                    <a:pt x="1192" y="5301"/>
                    <a:pt x="2659" y="5301"/>
                  </a:cubicBezTo>
                  <a:cubicBezTo>
                    <a:pt x="4110" y="5301"/>
                    <a:pt x="5301" y="4109"/>
                    <a:pt x="5301" y="2643"/>
                  </a:cubicBezTo>
                  <a:cubicBezTo>
                    <a:pt x="5301" y="1176"/>
                    <a:pt x="4125" y="0"/>
                    <a:pt x="26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6436682" y="1440132"/>
              <a:ext cx="159393" cy="47342"/>
            </a:xfrm>
            <a:custGeom>
              <a:avLst/>
              <a:gdLst/>
              <a:ahLst/>
              <a:cxnLst/>
              <a:rect l="l" t="t" r="r" b="b"/>
              <a:pathLst>
                <a:path w="2781" h="826" extrusionOk="0">
                  <a:moveTo>
                    <a:pt x="176" y="1"/>
                  </a:moveTo>
                  <a:cubicBezTo>
                    <a:pt x="134" y="1"/>
                    <a:pt x="92" y="16"/>
                    <a:pt x="62" y="47"/>
                  </a:cubicBezTo>
                  <a:cubicBezTo>
                    <a:pt x="1" y="123"/>
                    <a:pt x="1" y="215"/>
                    <a:pt x="62" y="276"/>
                  </a:cubicBezTo>
                  <a:cubicBezTo>
                    <a:pt x="428" y="642"/>
                    <a:pt x="902" y="825"/>
                    <a:pt x="1391" y="825"/>
                  </a:cubicBezTo>
                  <a:cubicBezTo>
                    <a:pt x="1864" y="825"/>
                    <a:pt x="2353" y="642"/>
                    <a:pt x="2719" y="276"/>
                  </a:cubicBezTo>
                  <a:cubicBezTo>
                    <a:pt x="2780" y="215"/>
                    <a:pt x="2780" y="123"/>
                    <a:pt x="2719" y="47"/>
                  </a:cubicBezTo>
                  <a:cubicBezTo>
                    <a:pt x="2689" y="16"/>
                    <a:pt x="2647" y="1"/>
                    <a:pt x="2605" y="1"/>
                  </a:cubicBezTo>
                  <a:cubicBezTo>
                    <a:pt x="2563" y="1"/>
                    <a:pt x="2521" y="16"/>
                    <a:pt x="2490" y="47"/>
                  </a:cubicBezTo>
                  <a:cubicBezTo>
                    <a:pt x="2185" y="352"/>
                    <a:pt x="1784" y="505"/>
                    <a:pt x="1385" y="505"/>
                  </a:cubicBezTo>
                  <a:cubicBezTo>
                    <a:pt x="986" y="505"/>
                    <a:pt x="589" y="352"/>
                    <a:pt x="291" y="47"/>
                  </a:cubicBezTo>
                  <a:cubicBezTo>
                    <a:pt x="260" y="16"/>
                    <a:pt x="218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6446311" y="1370093"/>
              <a:ext cx="30721" cy="30721"/>
            </a:xfrm>
            <a:custGeom>
              <a:avLst/>
              <a:gdLst/>
              <a:ahLst/>
              <a:cxnLst/>
              <a:rect l="l" t="t" r="r" b="b"/>
              <a:pathLst>
                <a:path w="536" h="536" extrusionOk="0">
                  <a:moveTo>
                    <a:pt x="260" y="1"/>
                  </a:moveTo>
                  <a:cubicBezTo>
                    <a:pt x="123" y="1"/>
                    <a:pt x="1" y="123"/>
                    <a:pt x="1" y="260"/>
                  </a:cubicBezTo>
                  <a:cubicBezTo>
                    <a:pt x="1" y="413"/>
                    <a:pt x="123" y="535"/>
                    <a:pt x="260" y="535"/>
                  </a:cubicBezTo>
                  <a:cubicBezTo>
                    <a:pt x="413" y="535"/>
                    <a:pt x="535" y="413"/>
                    <a:pt x="535" y="260"/>
                  </a:cubicBezTo>
                  <a:cubicBezTo>
                    <a:pt x="535" y="123"/>
                    <a:pt x="413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6555725" y="1370093"/>
              <a:ext cx="29861" cy="30721"/>
            </a:xfrm>
            <a:custGeom>
              <a:avLst/>
              <a:gdLst/>
              <a:ahLst/>
              <a:cxnLst/>
              <a:rect l="l" t="t" r="r" b="b"/>
              <a:pathLst>
                <a:path w="521" h="536" extrusionOk="0">
                  <a:moveTo>
                    <a:pt x="261" y="1"/>
                  </a:moveTo>
                  <a:cubicBezTo>
                    <a:pt x="108" y="1"/>
                    <a:pt x="1" y="123"/>
                    <a:pt x="1" y="260"/>
                  </a:cubicBezTo>
                  <a:cubicBezTo>
                    <a:pt x="1" y="413"/>
                    <a:pt x="123" y="535"/>
                    <a:pt x="261" y="535"/>
                  </a:cubicBezTo>
                  <a:cubicBezTo>
                    <a:pt x="413" y="535"/>
                    <a:pt x="520" y="413"/>
                    <a:pt x="520" y="260"/>
                  </a:cubicBezTo>
                  <a:cubicBezTo>
                    <a:pt x="520" y="123"/>
                    <a:pt x="413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5225100" y="1553100"/>
              <a:ext cx="100702" cy="177734"/>
            </a:xfrm>
            <a:custGeom>
              <a:avLst/>
              <a:gdLst/>
              <a:ahLst/>
              <a:cxnLst/>
              <a:rect l="l" t="t" r="r" b="b"/>
              <a:pathLst>
                <a:path w="1757" h="3101" extrusionOk="0">
                  <a:moveTo>
                    <a:pt x="1451" y="3101"/>
                  </a:moveTo>
                  <a:cubicBezTo>
                    <a:pt x="1390" y="3101"/>
                    <a:pt x="1314" y="3070"/>
                    <a:pt x="1268" y="3009"/>
                  </a:cubicBezTo>
                  <a:lnTo>
                    <a:pt x="107" y="1772"/>
                  </a:lnTo>
                  <a:cubicBezTo>
                    <a:pt x="0" y="1665"/>
                    <a:pt x="0" y="1482"/>
                    <a:pt x="107" y="1375"/>
                  </a:cubicBezTo>
                  <a:lnTo>
                    <a:pt x="1283" y="107"/>
                  </a:lnTo>
                  <a:cubicBezTo>
                    <a:pt x="1390" y="0"/>
                    <a:pt x="1558" y="0"/>
                    <a:pt x="1650" y="107"/>
                  </a:cubicBezTo>
                  <a:cubicBezTo>
                    <a:pt x="1757" y="214"/>
                    <a:pt x="1757" y="382"/>
                    <a:pt x="1650" y="504"/>
                  </a:cubicBezTo>
                  <a:lnTo>
                    <a:pt x="642" y="1573"/>
                  </a:lnTo>
                  <a:lnTo>
                    <a:pt x="1634" y="2627"/>
                  </a:lnTo>
                  <a:cubicBezTo>
                    <a:pt x="1726" y="2734"/>
                    <a:pt x="1726" y="2902"/>
                    <a:pt x="1634" y="3009"/>
                  </a:cubicBezTo>
                  <a:cubicBezTo>
                    <a:pt x="1589" y="3070"/>
                    <a:pt x="1512" y="3101"/>
                    <a:pt x="1451" y="3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5505199" y="1553100"/>
              <a:ext cx="98983" cy="177734"/>
            </a:xfrm>
            <a:custGeom>
              <a:avLst/>
              <a:gdLst/>
              <a:ahLst/>
              <a:cxnLst/>
              <a:rect l="l" t="t" r="r" b="b"/>
              <a:pathLst>
                <a:path w="1727" h="3101" extrusionOk="0">
                  <a:moveTo>
                    <a:pt x="306" y="3101"/>
                  </a:moveTo>
                  <a:cubicBezTo>
                    <a:pt x="230" y="3101"/>
                    <a:pt x="169" y="3070"/>
                    <a:pt x="123" y="3009"/>
                  </a:cubicBezTo>
                  <a:cubicBezTo>
                    <a:pt x="16" y="2902"/>
                    <a:pt x="16" y="2734"/>
                    <a:pt x="123" y="2627"/>
                  </a:cubicBezTo>
                  <a:lnTo>
                    <a:pt x="1101" y="1573"/>
                  </a:lnTo>
                  <a:lnTo>
                    <a:pt x="92" y="504"/>
                  </a:lnTo>
                  <a:cubicBezTo>
                    <a:pt x="1" y="397"/>
                    <a:pt x="1" y="214"/>
                    <a:pt x="92" y="107"/>
                  </a:cubicBezTo>
                  <a:cubicBezTo>
                    <a:pt x="199" y="0"/>
                    <a:pt x="367" y="0"/>
                    <a:pt x="459" y="107"/>
                  </a:cubicBezTo>
                  <a:lnTo>
                    <a:pt x="1650" y="1375"/>
                  </a:lnTo>
                  <a:cubicBezTo>
                    <a:pt x="1696" y="1436"/>
                    <a:pt x="1727" y="1497"/>
                    <a:pt x="1727" y="1573"/>
                  </a:cubicBezTo>
                  <a:cubicBezTo>
                    <a:pt x="1727" y="1650"/>
                    <a:pt x="1696" y="1711"/>
                    <a:pt x="1650" y="1772"/>
                  </a:cubicBezTo>
                  <a:lnTo>
                    <a:pt x="474" y="3009"/>
                  </a:lnTo>
                  <a:cubicBezTo>
                    <a:pt x="428" y="3070"/>
                    <a:pt x="367" y="3101"/>
                    <a:pt x="306" y="3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5365121" y="1541694"/>
              <a:ext cx="99900" cy="208397"/>
            </a:xfrm>
            <a:custGeom>
              <a:avLst/>
              <a:gdLst/>
              <a:ahLst/>
              <a:cxnLst/>
              <a:rect l="l" t="t" r="r" b="b"/>
              <a:pathLst>
                <a:path w="1743" h="3636" extrusionOk="0">
                  <a:moveTo>
                    <a:pt x="291" y="3636"/>
                  </a:moveTo>
                  <a:cubicBezTo>
                    <a:pt x="261" y="3636"/>
                    <a:pt x="230" y="3636"/>
                    <a:pt x="199" y="3620"/>
                  </a:cubicBezTo>
                  <a:cubicBezTo>
                    <a:pt x="62" y="3559"/>
                    <a:pt x="1" y="3391"/>
                    <a:pt x="62" y="3254"/>
                  </a:cubicBezTo>
                  <a:lnTo>
                    <a:pt x="1223" y="214"/>
                  </a:lnTo>
                  <a:cubicBezTo>
                    <a:pt x="1269" y="62"/>
                    <a:pt x="1421" y="0"/>
                    <a:pt x="1559" y="62"/>
                  </a:cubicBezTo>
                  <a:cubicBezTo>
                    <a:pt x="1681" y="123"/>
                    <a:pt x="1742" y="275"/>
                    <a:pt x="1696" y="413"/>
                  </a:cubicBezTo>
                  <a:lnTo>
                    <a:pt x="536" y="3468"/>
                  </a:lnTo>
                  <a:cubicBezTo>
                    <a:pt x="490" y="3575"/>
                    <a:pt x="398" y="3636"/>
                    <a:pt x="291" y="36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6238831" y="1131089"/>
              <a:ext cx="555096" cy="555096"/>
            </a:xfrm>
            <a:custGeom>
              <a:avLst/>
              <a:gdLst/>
              <a:ahLst/>
              <a:cxnLst/>
              <a:rect l="l" t="t" r="r" b="b"/>
              <a:pathLst>
                <a:path w="9685" h="9685" extrusionOk="0">
                  <a:moveTo>
                    <a:pt x="8936" y="459"/>
                  </a:moveTo>
                  <a:cubicBezTo>
                    <a:pt x="9104" y="459"/>
                    <a:pt x="9226" y="581"/>
                    <a:pt x="9226" y="749"/>
                  </a:cubicBezTo>
                  <a:lnTo>
                    <a:pt x="9226" y="8936"/>
                  </a:lnTo>
                  <a:cubicBezTo>
                    <a:pt x="9226" y="9104"/>
                    <a:pt x="9104" y="9242"/>
                    <a:pt x="8936" y="9242"/>
                  </a:cubicBezTo>
                  <a:lnTo>
                    <a:pt x="749" y="9242"/>
                  </a:lnTo>
                  <a:cubicBezTo>
                    <a:pt x="581" y="9242"/>
                    <a:pt x="444" y="9104"/>
                    <a:pt x="444" y="8936"/>
                  </a:cubicBezTo>
                  <a:lnTo>
                    <a:pt x="444" y="749"/>
                  </a:lnTo>
                  <a:cubicBezTo>
                    <a:pt x="444" y="581"/>
                    <a:pt x="581" y="459"/>
                    <a:pt x="749" y="459"/>
                  </a:cubicBezTo>
                  <a:close/>
                  <a:moveTo>
                    <a:pt x="734" y="1"/>
                  </a:moveTo>
                  <a:cubicBezTo>
                    <a:pt x="337" y="1"/>
                    <a:pt x="1" y="337"/>
                    <a:pt x="1" y="749"/>
                  </a:cubicBezTo>
                  <a:lnTo>
                    <a:pt x="1" y="8936"/>
                  </a:lnTo>
                  <a:cubicBezTo>
                    <a:pt x="1" y="9349"/>
                    <a:pt x="337" y="9685"/>
                    <a:pt x="734" y="9685"/>
                  </a:cubicBezTo>
                  <a:lnTo>
                    <a:pt x="8936" y="9685"/>
                  </a:lnTo>
                  <a:cubicBezTo>
                    <a:pt x="9348" y="9685"/>
                    <a:pt x="9684" y="9349"/>
                    <a:pt x="9684" y="8936"/>
                  </a:cubicBezTo>
                  <a:lnTo>
                    <a:pt x="9684" y="749"/>
                  </a:lnTo>
                  <a:cubicBezTo>
                    <a:pt x="9684" y="337"/>
                    <a:pt x="9348" y="1"/>
                    <a:pt x="89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853617" y="1454174"/>
              <a:ext cx="213670" cy="213613"/>
            </a:xfrm>
            <a:custGeom>
              <a:avLst/>
              <a:gdLst/>
              <a:ahLst/>
              <a:cxnLst/>
              <a:rect l="l" t="t" r="r" b="b"/>
              <a:pathLst>
                <a:path w="3728" h="3727" extrusionOk="0">
                  <a:moveTo>
                    <a:pt x="3728" y="1986"/>
                  </a:moveTo>
                  <a:lnTo>
                    <a:pt x="3728" y="1726"/>
                  </a:lnTo>
                  <a:cubicBezTo>
                    <a:pt x="3728" y="1634"/>
                    <a:pt x="3651" y="1558"/>
                    <a:pt x="3560" y="1558"/>
                  </a:cubicBezTo>
                  <a:lnTo>
                    <a:pt x="3132" y="1558"/>
                  </a:lnTo>
                  <a:cubicBezTo>
                    <a:pt x="3102" y="1421"/>
                    <a:pt x="3056" y="1283"/>
                    <a:pt x="2979" y="1176"/>
                  </a:cubicBezTo>
                  <a:lnTo>
                    <a:pt x="3270" y="871"/>
                  </a:lnTo>
                  <a:cubicBezTo>
                    <a:pt x="3346" y="810"/>
                    <a:pt x="3346" y="703"/>
                    <a:pt x="3270" y="626"/>
                  </a:cubicBezTo>
                  <a:lnTo>
                    <a:pt x="3086" y="458"/>
                  </a:lnTo>
                  <a:cubicBezTo>
                    <a:pt x="3025" y="382"/>
                    <a:pt x="2918" y="382"/>
                    <a:pt x="2842" y="458"/>
                  </a:cubicBezTo>
                  <a:lnTo>
                    <a:pt x="2552" y="749"/>
                  </a:lnTo>
                  <a:cubicBezTo>
                    <a:pt x="2430" y="672"/>
                    <a:pt x="2307" y="611"/>
                    <a:pt x="2170" y="580"/>
                  </a:cubicBezTo>
                  <a:lnTo>
                    <a:pt x="2170" y="168"/>
                  </a:lnTo>
                  <a:cubicBezTo>
                    <a:pt x="2170" y="76"/>
                    <a:pt x="2093" y="0"/>
                    <a:pt x="1987" y="0"/>
                  </a:cubicBezTo>
                  <a:lnTo>
                    <a:pt x="1742" y="0"/>
                  </a:lnTo>
                  <a:cubicBezTo>
                    <a:pt x="1635" y="0"/>
                    <a:pt x="1559" y="76"/>
                    <a:pt x="1559" y="168"/>
                  </a:cubicBezTo>
                  <a:lnTo>
                    <a:pt x="1559" y="580"/>
                  </a:lnTo>
                  <a:cubicBezTo>
                    <a:pt x="1421" y="611"/>
                    <a:pt x="1299" y="672"/>
                    <a:pt x="1177" y="749"/>
                  </a:cubicBezTo>
                  <a:lnTo>
                    <a:pt x="887" y="458"/>
                  </a:lnTo>
                  <a:cubicBezTo>
                    <a:pt x="810" y="382"/>
                    <a:pt x="704" y="382"/>
                    <a:pt x="627" y="458"/>
                  </a:cubicBezTo>
                  <a:lnTo>
                    <a:pt x="459" y="626"/>
                  </a:lnTo>
                  <a:cubicBezTo>
                    <a:pt x="383" y="703"/>
                    <a:pt x="383" y="810"/>
                    <a:pt x="459" y="871"/>
                  </a:cubicBezTo>
                  <a:lnTo>
                    <a:pt x="749" y="1176"/>
                  </a:lnTo>
                  <a:cubicBezTo>
                    <a:pt x="673" y="1283"/>
                    <a:pt x="627" y="1421"/>
                    <a:pt x="581" y="1558"/>
                  </a:cubicBezTo>
                  <a:lnTo>
                    <a:pt x="169" y="1558"/>
                  </a:lnTo>
                  <a:cubicBezTo>
                    <a:pt x="77" y="1558"/>
                    <a:pt x="1" y="1634"/>
                    <a:pt x="1" y="1726"/>
                  </a:cubicBezTo>
                  <a:lnTo>
                    <a:pt x="1" y="1986"/>
                  </a:lnTo>
                  <a:cubicBezTo>
                    <a:pt x="1" y="2077"/>
                    <a:pt x="77" y="2154"/>
                    <a:pt x="169" y="2154"/>
                  </a:cubicBezTo>
                  <a:lnTo>
                    <a:pt x="581" y="2154"/>
                  </a:lnTo>
                  <a:cubicBezTo>
                    <a:pt x="627" y="2306"/>
                    <a:pt x="673" y="2429"/>
                    <a:pt x="749" y="2551"/>
                  </a:cubicBezTo>
                  <a:lnTo>
                    <a:pt x="459" y="2841"/>
                  </a:lnTo>
                  <a:cubicBezTo>
                    <a:pt x="383" y="2917"/>
                    <a:pt x="383" y="3024"/>
                    <a:pt x="459" y="3085"/>
                  </a:cubicBezTo>
                  <a:lnTo>
                    <a:pt x="627" y="3269"/>
                  </a:lnTo>
                  <a:cubicBezTo>
                    <a:pt x="704" y="3330"/>
                    <a:pt x="810" y="3330"/>
                    <a:pt x="887" y="3269"/>
                  </a:cubicBezTo>
                  <a:lnTo>
                    <a:pt x="1177" y="2979"/>
                  </a:lnTo>
                  <a:cubicBezTo>
                    <a:pt x="1299" y="3040"/>
                    <a:pt x="1421" y="3101"/>
                    <a:pt x="1559" y="3131"/>
                  </a:cubicBezTo>
                  <a:lnTo>
                    <a:pt x="1559" y="3559"/>
                  </a:lnTo>
                  <a:cubicBezTo>
                    <a:pt x="1559" y="3651"/>
                    <a:pt x="1635" y="3727"/>
                    <a:pt x="1742" y="3727"/>
                  </a:cubicBezTo>
                  <a:lnTo>
                    <a:pt x="1987" y="3727"/>
                  </a:lnTo>
                  <a:cubicBezTo>
                    <a:pt x="2093" y="3727"/>
                    <a:pt x="2170" y="3651"/>
                    <a:pt x="2170" y="3559"/>
                  </a:cubicBezTo>
                  <a:lnTo>
                    <a:pt x="2170" y="3131"/>
                  </a:lnTo>
                  <a:cubicBezTo>
                    <a:pt x="2307" y="3101"/>
                    <a:pt x="2430" y="3040"/>
                    <a:pt x="2552" y="2979"/>
                  </a:cubicBezTo>
                  <a:lnTo>
                    <a:pt x="2842" y="3269"/>
                  </a:lnTo>
                  <a:cubicBezTo>
                    <a:pt x="2918" y="3330"/>
                    <a:pt x="3025" y="3330"/>
                    <a:pt x="3086" y="3269"/>
                  </a:cubicBezTo>
                  <a:lnTo>
                    <a:pt x="3270" y="3085"/>
                  </a:lnTo>
                  <a:cubicBezTo>
                    <a:pt x="3346" y="3024"/>
                    <a:pt x="3346" y="2902"/>
                    <a:pt x="3270" y="2841"/>
                  </a:cubicBezTo>
                  <a:lnTo>
                    <a:pt x="2979" y="2551"/>
                  </a:lnTo>
                  <a:cubicBezTo>
                    <a:pt x="3056" y="2429"/>
                    <a:pt x="3102" y="2306"/>
                    <a:pt x="3132" y="2154"/>
                  </a:cubicBezTo>
                  <a:lnTo>
                    <a:pt x="3560" y="2154"/>
                  </a:lnTo>
                  <a:cubicBezTo>
                    <a:pt x="3651" y="2154"/>
                    <a:pt x="3728" y="2093"/>
                    <a:pt x="3728" y="1986"/>
                  </a:cubicBezTo>
                  <a:close/>
                  <a:moveTo>
                    <a:pt x="1987" y="2566"/>
                  </a:moveTo>
                  <a:cubicBezTo>
                    <a:pt x="1498" y="2658"/>
                    <a:pt x="1070" y="2230"/>
                    <a:pt x="1146" y="1741"/>
                  </a:cubicBezTo>
                  <a:cubicBezTo>
                    <a:pt x="1208" y="1436"/>
                    <a:pt x="1437" y="1207"/>
                    <a:pt x="1742" y="1146"/>
                  </a:cubicBezTo>
                  <a:cubicBezTo>
                    <a:pt x="2231" y="1069"/>
                    <a:pt x="2659" y="1482"/>
                    <a:pt x="2567" y="1986"/>
                  </a:cubicBezTo>
                  <a:cubicBezTo>
                    <a:pt x="2521" y="2276"/>
                    <a:pt x="2277" y="2520"/>
                    <a:pt x="1987" y="256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1" name="Google Shape;431;p31"/>
            <p:cNvGrpSpPr/>
            <p:nvPr/>
          </p:nvGrpSpPr>
          <p:grpSpPr>
            <a:xfrm>
              <a:off x="4610523" y="1929530"/>
              <a:ext cx="854509" cy="566444"/>
              <a:chOff x="5604173" y="2383880"/>
              <a:chExt cx="854509" cy="566444"/>
            </a:xfrm>
          </p:grpSpPr>
          <p:sp>
            <p:nvSpPr>
              <p:cNvPr id="432" name="Google Shape;432;p31"/>
              <p:cNvSpPr/>
              <p:nvPr/>
            </p:nvSpPr>
            <p:spPr>
              <a:xfrm>
                <a:off x="5604173" y="2383880"/>
                <a:ext cx="854509" cy="566444"/>
              </a:xfrm>
              <a:custGeom>
                <a:avLst/>
                <a:gdLst/>
                <a:ahLst/>
                <a:cxnLst/>
                <a:rect l="l" t="t" r="r" b="b"/>
                <a:pathLst>
                  <a:path w="14909" h="9883" extrusionOk="0">
                    <a:moveTo>
                      <a:pt x="14908" y="794"/>
                    </a:moveTo>
                    <a:lnTo>
                      <a:pt x="14908" y="9073"/>
                    </a:lnTo>
                    <a:cubicBezTo>
                      <a:pt x="14908" y="9516"/>
                      <a:pt x="14557" y="9883"/>
                      <a:pt x="14114" y="9883"/>
                    </a:cubicBezTo>
                    <a:lnTo>
                      <a:pt x="795" y="9883"/>
                    </a:lnTo>
                    <a:cubicBezTo>
                      <a:pt x="352" y="9883"/>
                      <a:pt x="1" y="9516"/>
                      <a:pt x="1" y="9073"/>
                    </a:cubicBezTo>
                    <a:lnTo>
                      <a:pt x="1" y="794"/>
                    </a:lnTo>
                    <a:cubicBezTo>
                      <a:pt x="1" y="352"/>
                      <a:pt x="352" y="0"/>
                      <a:pt x="795" y="0"/>
                    </a:cubicBezTo>
                    <a:lnTo>
                      <a:pt x="14114" y="0"/>
                    </a:lnTo>
                    <a:cubicBezTo>
                      <a:pt x="14557" y="0"/>
                      <a:pt x="14908" y="352"/>
                      <a:pt x="14908" y="7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5783626" y="2485385"/>
                <a:ext cx="80642" cy="362517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406" y="1"/>
                    </a:moveTo>
                    <a:cubicBezTo>
                      <a:pt x="963" y="1"/>
                      <a:pt x="597" y="368"/>
                      <a:pt x="597" y="811"/>
                    </a:cubicBezTo>
                    <a:lnTo>
                      <a:pt x="597" y="2246"/>
                    </a:lnTo>
                    <a:cubicBezTo>
                      <a:pt x="597" y="2353"/>
                      <a:pt x="566" y="2460"/>
                      <a:pt x="490" y="2537"/>
                    </a:cubicBezTo>
                    <a:lnTo>
                      <a:pt x="200" y="2811"/>
                    </a:lnTo>
                    <a:cubicBezTo>
                      <a:pt x="1" y="3010"/>
                      <a:pt x="1" y="3315"/>
                      <a:pt x="200" y="3514"/>
                    </a:cubicBezTo>
                    <a:lnTo>
                      <a:pt x="490" y="3804"/>
                    </a:lnTo>
                    <a:cubicBezTo>
                      <a:pt x="566" y="3881"/>
                      <a:pt x="597" y="3988"/>
                      <a:pt x="597" y="4094"/>
                    </a:cubicBezTo>
                    <a:lnTo>
                      <a:pt x="597" y="5530"/>
                    </a:lnTo>
                    <a:cubicBezTo>
                      <a:pt x="597" y="5958"/>
                      <a:pt x="963" y="6325"/>
                      <a:pt x="1406" y="6325"/>
                    </a:cubicBezTo>
                    <a:lnTo>
                      <a:pt x="1406" y="5927"/>
                    </a:lnTo>
                    <a:cubicBezTo>
                      <a:pt x="1177" y="5927"/>
                      <a:pt x="1009" y="5744"/>
                      <a:pt x="1009" y="5515"/>
                    </a:cubicBezTo>
                    <a:lnTo>
                      <a:pt x="1009" y="4079"/>
                    </a:lnTo>
                    <a:cubicBezTo>
                      <a:pt x="1009" y="3865"/>
                      <a:pt x="917" y="3667"/>
                      <a:pt x="765" y="3514"/>
                    </a:cubicBezTo>
                    <a:lnTo>
                      <a:pt x="474" y="3224"/>
                    </a:lnTo>
                    <a:cubicBezTo>
                      <a:pt x="444" y="3193"/>
                      <a:pt x="444" y="3132"/>
                      <a:pt x="474" y="3102"/>
                    </a:cubicBezTo>
                    <a:lnTo>
                      <a:pt x="765" y="2811"/>
                    </a:lnTo>
                    <a:cubicBezTo>
                      <a:pt x="917" y="2659"/>
                      <a:pt x="1009" y="2460"/>
                      <a:pt x="1009" y="2246"/>
                    </a:cubicBezTo>
                    <a:lnTo>
                      <a:pt x="1009" y="811"/>
                    </a:lnTo>
                    <a:cubicBezTo>
                      <a:pt x="1009" y="581"/>
                      <a:pt x="1177" y="413"/>
                      <a:pt x="1406" y="413"/>
                    </a:cubicBezTo>
                    <a:lnTo>
                      <a:pt x="1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1"/>
              <p:cNvSpPr/>
              <p:nvPr/>
            </p:nvSpPr>
            <p:spPr>
              <a:xfrm>
                <a:off x="6198587" y="2485385"/>
                <a:ext cx="80642" cy="362517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" y="1"/>
                    </a:moveTo>
                    <a:lnTo>
                      <a:pt x="1" y="413"/>
                    </a:lnTo>
                    <a:cubicBezTo>
                      <a:pt x="230" y="413"/>
                      <a:pt x="398" y="597"/>
                      <a:pt x="398" y="811"/>
                    </a:cubicBezTo>
                    <a:lnTo>
                      <a:pt x="398" y="2246"/>
                    </a:lnTo>
                    <a:cubicBezTo>
                      <a:pt x="398" y="2460"/>
                      <a:pt x="490" y="2659"/>
                      <a:pt x="642" y="2811"/>
                    </a:cubicBezTo>
                    <a:lnTo>
                      <a:pt x="933" y="3102"/>
                    </a:lnTo>
                    <a:cubicBezTo>
                      <a:pt x="963" y="3132"/>
                      <a:pt x="963" y="3193"/>
                      <a:pt x="933" y="3239"/>
                    </a:cubicBezTo>
                    <a:lnTo>
                      <a:pt x="642" y="3514"/>
                    </a:lnTo>
                    <a:cubicBezTo>
                      <a:pt x="490" y="3667"/>
                      <a:pt x="398" y="3881"/>
                      <a:pt x="398" y="4094"/>
                    </a:cubicBezTo>
                    <a:lnTo>
                      <a:pt x="398" y="5530"/>
                    </a:lnTo>
                    <a:cubicBezTo>
                      <a:pt x="398" y="5744"/>
                      <a:pt x="230" y="5927"/>
                      <a:pt x="1" y="5927"/>
                    </a:cubicBezTo>
                    <a:lnTo>
                      <a:pt x="1" y="6325"/>
                    </a:lnTo>
                    <a:cubicBezTo>
                      <a:pt x="444" y="6325"/>
                      <a:pt x="811" y="5973"/>
                      <a:pt x="811" y="5530"/>
                    </a:cubicBezTo>
                    <a:lnTo>
                      <a:pt x="811" y="4094"/>
                    </a:lnTo>
                    <a:cubicBezTo>
                      <a:pt x="811" y="3972"/>
                      <a:pt x="841" y="3881"/>
                      <a:pt x="917" y="3804"/>
                    </a:cubicBezTo>
                    <a:lnTo>
                      <a:pt x="1208" y="3514"/>
                    </a:lnTo>
                    <a:cubicBezTo>
                      <a:pt x="1406" y="3315"/>
                      <a:pt x="1406" y="3010"/>
                      <a:pt x="1208" y="2811"/>
                    </a:cubicBezTo>
                    <a:lnTo>
                      <a:pt x="917" y="2537"/>
                    </a:lnTo>
                    <a:cubicBezTo>
                      <a:pt x="841" y="2460"/>
                      <a:pt x="811" y="2353"/>
                      <a:pt x="811" y="2246"/>
                    </a:cubicBezTo>
                    <a:lnTo>
                      <a:pt x="811" y="811"/>
                    </a:lnTo>
                    <a:cubicBezTo>
                      <a:pt x="811" y="368"/>
                      <a:pt x="444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1"/>
              <p:cNvSpPr/>
              <p:nvPr/>
            </p:nvSpPr>
            <p:spPr>
              <a:xfrm>
                <a:off x="5907083" y="2583910"/>
                <a:ext cx="248690" cy="190458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323" extrusionOk="0">
                    <a:moveTo>
                      <a:pt x="948" y="0"/>
                    </a:moveTo>
                    <a:cubicBezTo>
                      <a:pt x="726" y="0"/>
                      <a:pt x="505" y="84"/>
                      <a:pt x="337" y="252"/>
                    </a:cubicBezTo>
                    <a:cubicBezTo>
                      <a:pt x="1" y="588"/>
                      <a:pt x="1" y="1138"/>
                      <a:pt x="337" y="1474"/>
                    </a:cubicBezTo>
                    <a:lnTo>
                      <a:pt x="948" y="2101"/>
                    </a:lnTo>
                    <a:lnTo>
                      <a:pt x="2170" y="3322"/>
                    </a:lnTo>
                    <a:lnTo>
                      <a:pt x="3392" y="2101"/>
                    </a:lnTo>
                    <a:lnTo>
                      <a:pt x="4003" y="1474"/>
                    </a:lnTo>
                    <a:cubicBezTo>
                      <a:pt x="4339" y="1138"/>
                      <a:pt x="4339" y="588"/>
                      <a:pt x="4003" y="252"/>
                    </a:cubicBezTo>
                    <a:cubicBezTo>
                      <a:pt x="3834" y="84"/>
                      <a:pt x="3613" y="0"/>
                      <a:pt x="3392" y="0"/>
                    </a:cubicBezTo>
                    <a:cubicBezTo>
                      <a:pt x="3170" y="0"/>
                      <a:pt x="2949" y="84"/>
                      <a:pt x="2781" y="252"/>
                    </a:cubicBezTo>
                    <a:lnTo>
                      <a:pt x="2170" y="863"/>
                    </a:lnTo>
                    <a:lnTo>
                      <a:pt x="1559" y="252"/>
                    </a:lnTo>
                    <a:cubicBezTo>
                      <a:pt x="1391" y="84"/>
                      <a:pt x="1169" y="0"/>
                      <a:pt x="9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6" name="Google Shape;436;p31"/>
            <p:cNvSpPr/>
            <p:nvPr/>
          </p:nvSpPr>
          <p:spPr>
            <a:xfrm>
              <a:off x="7137014" y="1398120"/>
              <a:ext cx="324861" cy="324861"/>
            </a:xfrm>
            <a:custGeom>
              <a:avLst/>
              <a:gdLst/>
              <a:ahLst/>
              <a:cxnLst/>
              <a:rect l="l" t="t" r="r" b="b"/>
              <a:pathLst>
                <a:path w="5668" h="5668" extrusionOk="0">
                  <a:moveTo>
                    <a:pt x="2827" y="1742"/>
                  </a:moveTo>
                  <a:cubicBezTo>
                    <a:pt x="3493" y="1742"/>
                    <a:pt x="4023" y="2338"/>
                    <a:pt x="3911" y="3025"/>
                  </a:cubicBezTo>
                  <a:cubicBezTo>
                    <a:pt x="3835" y="3483"/>
                    <a:pt x="3468" y="3850"/>
                    <a:pt x="3025" y="3911"/>
                  </a:cubicBezTo>
                  <a:cubicBezTo>
                    <a:pt x="2956" y="3923"/>
                    <a:pt x="2889" y="3929"/>
                    <a:pt x="2822" y="3929"/>
                  </a:cubicBezTo>
                  <a:cubicBezTo>
                    <a:pt x="2165" y="3929"/>
                    <a:pt x="1646" y="3338"/>
                    <a:pt x="1757" y="2658"/>
                  </a:cubicBezTo>
                  <a:cubicBezTo>
                    <a:pt x="1834" y="2200"/>
                    <a:pt x="2200" y="1833"/>
                    <a:pt x="2643" y="1757"/>
                  </a:cubicBezTo>
                  <a:cubicBezTo>
                    <a:pt x="2705" y="1747"/>
                    <a:pt x="2767" y="1742"/>
                    <a:pt x="2827" y="1742"/>
                  </a:cubicBezTo>
                  <a:close/>
                  <a:moveTo>
                    <a:pt x="2643" y="1"/>
                  </a:moveTo>
                  <a:cubicBezTo>
                    <a:pt x="2491" y="1"/>
                    <a:pt x="2384" y="123"/>
                    <a:pt x="2384" y="260"/>
                  </a:cubicBezTo>
                  <a:lnTo>
                    <a:pt x="2384" y="902"/>
                  </a:lnTo>
                  <a:cubicBezTo>
                    <a:pt x="2170" y="948"/>
                    <a:pt x="1971" y="1039"/>
                    <a:pt x="1788" y="1146"/>
                  </a:cubicBezTo>
                  <a:lnTo>
                    <a:pt x="1345" y="703"/>
                  </a:lnTo>
                  <a:cubicBezTo>
                    <a:pt x="1292" y="650"/>
                    <a:pt x="1223" y="623"/>
                    <a:pt x="1154" y="623"/>
                  </a:cubicBezTo>
                  <a:cubicBezTo>
                    <a:pt x="1085" y="623"/>
                    <a:pt x="1017" y="650"/>
                    <a:pt x="963" y="703"/>
                  </a:cubicBezTo>
                  <a:lnTo>
                    <a:pt x="688" y="963"/>
                  </a:lnTo>
                  <a:cubicBezTo>
                    <a:pt x="597" y="1070"/>
                    <a:pt x="597" y="1238"/>
                    <a:pt x="688" y="1345"/>
                  </a:cubicBezTo>
                  <a:lnTo>
                    <a:pt x="1146" y="1788"/>
                  </a:lnTo>
                  <a:cubicBezTo>
                    <a:pt x="1024" y="1971"/>
                    <a:pt x="948" y="2169"/>
                    <a:pt x="902" y="2383"/>
                  </a:cubicBezTo>
                  <a:lnTo>
                    <a:pt x="261" y="2383"/>
                  </a:lnTo>
                  <a:cubicBezTo>
                    <a:pt x="123" y="2383"/>
                    <a:pt x="1" y="2505"/>
                    <a:pt x="1" y="2643"/>
                  </a:cubicBezTo>
                  <a:lnTo>
                    <a:pt x="1" y="3025"/>
                  </a:lnTo>
                  <a:cubicBezTo>
                    <a:pt x="1" y="3178"/>
                    <a:pt x="123" y="3300"/>
                    <a:pt x="261" y="3300"/>
                  </a:cubicBezTo>
                  <a:lnTo>
                    <a:pt x="902" y="3300"/>
                  </a:lnTo>
                  <a:cubicBezTo>
                    <a:pt x="948" y="3514"/>
                    <a:pt x="1024" y="3697"/>
                    <a:pt x="1146" y="3880"/>
                  </a:cubicBezTo>
                  <a:lnTo>
                    <a:pt x="688" y="4338"/>
                  </a:lnTo>
                  <a:cubicBezTo>
                    <a:pt x="597" y="4430"/>
                    <a:pt x="597" y="4598"/>
                    <a:pt x="688" y="4705"/>
                  </a:cubicBezTo>
                  <a:lnTo>
                    <a:pt x="963" y="4980"/>
                  </a:lnTo>
                  <a:cubicBezTo>
                    <a:pt x="1017" y="5033"/>
                    <a:pt x="1085" y="5060"/>
                    <a:pt x="1154" y="5060"/>
                  </a:cubicBezTo>
                  <a:cubicBezTo>
                    <a:pt x="1223" y="5060"/>
                    <a:pt x="1292" y="5033"/>
                    <a:pt x="1345" y="4980"/>
                  </a:cubicBezTo>
                  <a:lnTo>
                    <a:pt x="1788" y="4537"/>
                  </a:lnTo>
                  <a:cubicBezTo>
                    <a:pt x="1971" y="4644"/>
                    <a:pt x="2170" y="4720"/>
                    <a:pt x="2384" y="4781"/>
                  </a:cubicBezTo>
                  <a:lnTo>
                    <a:pt x="2384" y="5408"/>
                  </a:lnTo>
                  <a:cubicBezTo>
                    <a:pt x="2384" y="5560"/>
                    <a:pt x="2491" y="5667"/>
                    <a:pt x="2643" y="5667"/>
                  </a:cubicBezTo>
                  <a:lnTo>
                    <a:pt x="3025" y="5667"/>
                  </a:lnTo>
                  <a:cubicBezTo>
                    <a:pt x="3178" y="5667"/>
                    <a:pt x="3300" y="5560"/>
                    <a:pt x="3300" y="5408"/>
                  </a:cubicBezTo>
                  <a:lnTo>
                    <a:pt x="3300" y="4781"/>
                  </a:lnTo>
                  <a:cubicBezTo>
                    <a:pt x="3499" y="4720"/>
                    <a:pt x="3697" y="4644"/>
                    <a:pt x="3881" y="4537"/>
                  </a:cubicBezTo>
                  <a:lnTo>
                    <a:pt x="4324" y="4980"/>
                  </a:lnTo>
                  <a:cubicBezTo>
                    <a:pt x="4377" y="5033"/>
                    <a:pt x="4446" y="5060"/>
                    <a:pt x="4514" y="5060"/>
                  </a:cubicBezTo>
                  <a:cubicBezTo>
                    <a:pt x="4583" y="5060"/>
                    <a:pt x="4652" y="5033"/>
                    <a:pt x="4705" y="4980"/>
                  </a:cubicBezTo>
                  <a:lnTo>
                    <a:pt x="4980" y="4705"/>
                  </a:lnTo>
                  <a:cubicBezTo>
                    <a:pt x="5072" y="4598"/>
                    <a:pt x="5072" y="4430"/>
                    <a:pt x="4980" y="4338"/>
                  </a:cubicBezTo>
                  <a:lnTo>
                    <a:pt x="4522" y="3880"/>
                  </a:lnTo>
                  <a:cubicBezTo>
                    <a:pt x="4644" y="3712"/>
                    <a:pt x="4721" y="3514"/>
                    <a:pt x="4766" y="3300"/>
                  </a:cubicBezTo>
                  <a:lnTo>
                    <a:pt x="5408" y="3300"/>
                  </a:lnTo>
                  <a:cubicBezTo>
                    <a:pt x="5545" y="3300"/>
                    <a:pt x="5668" y="3178"/>
                    <a:pt x="5668" y="3025"/>
                  </a:cubicBezTo>
                  <a:lnTo>
                    <a:pt x="5668" y="2643"/>
                  </a:lnTo>
                  <a:cubicBezTo>
                    <a:pt x="5668" y="2490"/>
                    <a:pt x="5545" y="2383"/>
                    <a:pt x="5408" y="2383"/>
                  </a:cubicBezTo>
                  <a:lnTo>
                    <a:pt x="4766" y="2383"/>
                  </a:lnTo>
                  <a:cubicBezTo>
                    <a:pt x="4721" y="2169"/>
                    <a:pt x="4644" y="1971"/>
                    <a:pt x="4522" y="1788"/>
                  </a:cubicBezTo>
                  <a:lnTo>
                    <a:pt x="4980" y="1345"/>
                  </a:lnTo>
                  <a:cubicBezTo>
                    <a:pt x="5072" y="1238"/>
                    <a:pt x="5072" y="1070"/>
                    <a:pt x="4980" y="963"/>
                  </a:cubicBezTo>
                  <a:lnTo>
                    <a:pt x="4705" y="703"/>
                  </a:lnTo>
                  <a:cubicBezTo>
                    <a:pt x="4652" y="650"/>
                    <a:pt x="4583" y="623"/>
                    <a:pt x="4514" y="623"/>
                  </a:cubicBezTo>
                  <a:cubicBezTo>
                    <a:pt x="4446" y="623"/>
                    <a:pt x="4377" y="650"/>
                    <a:pt x="4324" y="703"/>
                  </a:cubicBezTo>
                  <a:lnTo>
                    <a:pt x="3881" y="1146"/>
                  </a:lnTo>
                  <a:cubicBezTo>
                    <a:pt x="3697" y="1039"/>
                    <a:pt x="3499" y="948"/>
                    <a:pt x="3300" y="902"/>
                  </a:cubicBezTo>
                  <a:lnTo>
                    <a:pt x="3300" y="260"/>
                  </a:lnTo>
                  <a:cubicBezTo>
                    <a:pt x="3300" y="123"/>
                    <a:pt x="3178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6645022" y="1921635"/>
              <a:ext cx="356385" cy="166385"/>
            </a:xfrm>
            <a:custGeom>
              <a:avLst/>
              <a:gdLst/>
              <a:ahLst/>
              <a:cxnLst/>
              <a:rect l="l" t="t" r="r" b="b"/>
              <a:pathLst>
                <a:path w="6218" h="2903" extrusionOk="0">
                  <a:moveTo>
                    <a:pt x="3300" y="0"/>
                  </a:moveTo>
                  <a:cubicBezTo>
                    <a:pt x="2032" y="0"/>
                    <a:pt x="948" y="810"/>
                    <a:pt x="551" y="1956"/>
                  </a:cubicBezTo>
                  <a:lnTo>
                    <a:pt x="1" y="1833"/>
                  </a:lnTo>
                  <a:lnTo>
                    <a:pt x="413" y="2551"/>
                  </a:lnTo>
                  <a:lnTo>
                    <a:pt x="627" y="2903"/>
                  </a:lnTo>
                  <a:lnTo>
                    <a:pt x="673" y="2903"/>
                  </a:lnTo>
                  <a:lnTo>
                    <a:pt x="963" y="2689"/>
                  </a:lnTo>
                  <a:lnTo>
                    <a:pt x="1666" y="2185"/>
                  </a:lnTo>
                  <a:lnTo>
                    <a:pt x="1116" y="2078"/>
                  </a:lnTo>
                  <a:cubicBezTo>
                    <a:pt x="1452" y="1192"/>
                    <a:pt x="2307" y="566"/>
                    <a:pt x="3300" y="566"/>
                  </a:cubicBezTo>
                  <a:cubicBezTo>
                    <a:pt x="4507" y="566"/>
                    <a:pt x="5515" y="1482"/>
                    <a:pt x="5637" y="2643"/>
                  </a:cubicBezTo>
                  <a:cubicBezTo>
                    <a:pt x="5652" y="2796"/>
                    <a:pt x="5774" y="2903"/>
                    <a:pt x="5927" y="2903"/>
                  </a:cubicBezTo>
                  <a:cubicBezTo>
                    <a:pt x="6095" y="2903"/>
                    <a:pt x="6217" y="2765"/>
                    <a:pt x="6202" y="2582"/>
                  </a:cubicBezTo>
                  <a:cubicBezTo>
                    <a:pt x="6034" y="1131"/>
                    <a:pt x="4797" y="0"/>
                    <a:pt x="3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6665197" y="2132612"/>
              <a:ext cx="355468" cy="167245"/>
            </a:xfrm>
            <a:custGeom>
              <a:avLst/>
              <a:gdLst/>
              <a:ahLst/>
              <a:cxnLst/>
              <a:rect l="l" t="t" r="r" b="b"/>
              <a:pathLst>
                <a:path w="6202" h="2918" extrusionOk="0">
                  <a:moveTo>
                    <a:pt x="290" y="1"/>
                  </a:moveTo>
                  <a:cubicBezTo>
                    <a:pt x="122" y="1"/>
                    <a:pt x="0" y="153"/>
                    <a:pt x="15" y="321"/>
                  </a:cubicBezTo>
                  <a:cubicBezTo>
                    <a:pt x="168" y="1772"/>
                    <a:pt x="1405" y="2918"/>
                    <a:pt x="2902" y="2918"/>
                  </a:cubicBezTo>
                  <a:cubicBezTo>
                    <a:pt x="4185" y="2918"/>
                    <a:pt x="5270" y="2093"/>
                    <a:pt x="5652" y="963"/>
                  </a:cubicBezTo>
                  <a:lnTo>
                    <a:pt x="6201" y="1070"/>
                  </a:lnTo>
                  <a:lnTo>
                    <a:pt x="5804" y="367"/>
                  </a:lnTo>
                  <a:lnTo>
                    <a:pt x="5590" y="1"/>
                  </a:lnTo>
                  <a:lnTo>
                    <a:pt x="5529" y="1"/>
                  </a:lnTo>
                  <a:lnTo>
                    <a:pt x="5239" y="214"/>
                  </a:lnTo>
                  <a:lnTo>
                    <a:pt x="4552" y="718"/>
                  </a:lnTo>
                  <a:lnTo>
                    <a:pt x="5102" y="841"/>
                  </a:lnTo>
                  <a:cubicBezTo>
                    <a:pt x="4766" y="1727"/>
                    <a:pt x="3910" y="2353"/>
                    <a:pt x="2902" y="2353"/>
                  </a:cubicBezTo>
                  <a:cubicBezTo>
                    <a:pt x="1696" y="2353"/>
                    <a:pt x="703" y="1436"/>
                    <a:pt x="581" y="260"/>
                  </a:cubicBezTo>
                  <a:cubicBezTo>
                    <a:pt x="550" y="123"/>
                    <a:pt x="443" y="1"/>
                    <a:pt x="2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6680959" y="2087963"/>
              <a:ext cx="2636" cy="1834"/>
            </a:xfrm>
            <a:custGeom>
              <a:avLst/>
              <a:gdLst/>
              <a:ahLst/>
              <a:cxnLst/>
              <a:rect l="l" t="t" r="r" b="b"/>
              <a:pathLst>
                <a:path w="46" h="32" extrusionOk="0">
                  <a:moveTo>
                    <a:pt x="0" y="1"/>
                  </a:moveTo>
                  <a:lnTo>
                    <a:pt x="15" y="3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EEF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20000" y="2414400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20300" y="1448975"/>
            <a:ext cx="43701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20000" y="3395725"/>
            <a:ext cx="43701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19" name="Google Shape;19;p3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3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"/>
          </p:nvPr>
        </p:nvSpPr>
        <p:spPr>
          <a:xfrm>
            <a:off x="1420950" y="1595075"/>
            <a:ext cx="63021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56" name="Google Shape;56;p7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57" name="Google Shape;57;p7"/>
            <p:cNvGrpSpPr/>
            <p:nvPr/>
          </p:nvGrpSpPr>
          <p:grpSpPr>
            <a:xfrm rot="5400000" flipH="1">
              <a:off x="-1005025" y="3699924"/>
              <a:ext cx="2721825" cy="165350"/>
              <a:chOff x="-155500" y="301425"/>
              <a:chExt cx="2721825" cy="165350"/>
            </a:xfrm>
          </p:grpSpPr>
          <p:cxnSp>
            <p:nvCxnSpPr>
              <p:cNvPr id="58" name="Google Shape;58;p7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" name="Google Shape;59;p7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" name="Google Shape;60;p7"/>
            <p:cNvGrpSpPr/>
            <p:nvPr/>
          </p:nvGrpSpPr>
          <p:grpSpPr>
            <a:xfrm rot="5400000" flipH="1">
              <a:off x="6928300" y="1763945"/>
              <a:ext cx="3706425" cy="178550"/>
              <a:chOff x="5527089" y="4218224"/>
              <a:chExt cx="3706425" cy="178550"/>
            </a:xfrm>
          </p:grpSpPr>
          <p:cxnSp>
            <p:nvCxnSpPr>
              <p:cNvPr id="61" name="Google Shape;61;p7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" name="Google Shape;62;p7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>
            <a:spLocks noGrp="1"/>
          </p:cNvSpPr>
          <p:nvPr>
            <p:ph type="title"/>
          </p:nvPr>
        </p:nvSpPr>
        <p:spPr>
          <a:xfrm>
            <a:off x="3602575" y="1799700"/>
            <a:ext cx="4828200" cy="15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 flipH="1">
            <a:off x="6511689" y="752145"/>
            <a:ext cx="2721825" cy="165350"/>
            <a:chOff x="-155500" y="301425"/>
            <a:chExt cx="2721825" cy="165350"/>
          </a:xfrm>
        </p:grpSpPr>
        <p:cxnSp>
          <p:nvCxnSpPr>
            <p:cNvPr id="66" name="Google Shape;66;p8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" name="Google Shape;67;p8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3910750" y="1672600"/>
            <a:ext cx="4520100" cy="10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3910750" y="2799800"/>
            <a:ext cx="4520100" cy="67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9"/>
          <p:cNvGrpSpPr/>
          <p:nvPr/>
        </p:nvGrpSpPr>
        <p:grpSpPr>
          <a:xfrm flipH="1">
            <a:off x="6511689" y="752145"/>
            <a:ext cx="2721825" cy="165350"/>
            <a:chOff x="-155500" y="301425"/>
            <a:chExt cx="2721825" cy="16535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2"/>
          </p:nvPr>
        </p:nvSpPr>
        <p:spPr>
          <a:xfrm>
            <a:off x="341925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3"/>
          </p:nvPr>
        </p:nvSpPr>
        <p:spPr>
          <a:xfrm>
            <a:off x="720000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4"/>
          </p:nvPr>
        </p:nvSpPr>
        <p:spPr>
          <a:xfrm>
            <a:off x="3419273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5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6"/>
          </p:nvPr>
        </p:nvSpPr>
        <p:spPr>
          <a:xfrm>
            <a:off x="6118545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5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5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6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6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7"/>
          </p:nvPr>
        </p:nvSpPr>
        <p:spPr>
          <a:xfrm>
            <a:off x="341925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8"/>
          </p:nvPr>
        </p:nvSpPr>
        <p:spPr>
          <a:xfrm>
            <a:off x="6118545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9"/>
          </p:nvPr>
        </p:nvSpPr>
        <p:spPr>
          <a:xfrm>
            <a:off x="72000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20"/>
          </p:nvPr>
        </p:nvSpPr>
        <p:spPr>
          <a:xfrm>
            <a:off x="341925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21"/>
          </p:nvPr>
        </p:nvSpPr>
        <p:spPr>
          <a:xfrm>
            <a:off x="6118545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08" name="Google Shape;108;p13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09" name="Google Shape;109;p13"/>
            <p:cNvGrpSpPr/>
            <p:nvPr/>
          </p:nvGrpSpPr>
          <p:grpSpPr>
            <a:xfrm rot="5400000" flipH="1">
              <a:off x="-1005025" y="3699924"/>
              <a:ext cx="2721825" cy="165350"/>
              <a:chOff x="-155500" y="301425"/>
              <a:chExt cx="2721825" cy="165350"/>
            </a:xfrm>
          </p:grpSpPr>
          <p:cxnSp>
            <p:nvCxnSpPr>
              <p:cNvPr id="110" name="Google Shape;110;p13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" name="Google Shape;111;p13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2" name="Google Shape;112;p13"/>
            <p:cNvGrpSpPr/>
            <p:nvPr/>
          </p:nvGrpSpPr>
          <p:grpSpPr>
            <a:xfrm rot="5400000" flipH="1">
              <a:off x="6928300" y="1763945"/>
              <a:ext cx="3706425" cy="178550"/>
              <a:chOff x="5527089" y="4218224"/>
              <a:chExt cx="3706425" cy="178550"/>
            </a:xfrm>
          </p:grpSpPr>
          <p:cxnSp>
            <p:nvCxnSpPr>
              <p:cNvPr id="113" name="Google Shape;113;p13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" name="Google Shape;114;p13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6" name="Google Shape;126;p15"/>
          <p:cNvGrpSpPr/>
          <p:nvPr/>
        </p:nvGrpSpPr>
        <p:grpSpPr>
          <a:xfrm flipH="1"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27" name="Google Shape;127;p15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128" name="Google Shape;128;p15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" name="Google Shape;129;p15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0" name="Google Shape;130;p15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131" name="Google Shape;131;p15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" name="Google Shape;132;p15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35" name="Google Shape;135;p16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36" name="Google Shape;136;p16"/>
            <p:cNvGrpSpPr/>
            <p:nvPr/>
          </p:nvGrpSpPr>
          <p:grpSpPr>
            <a:xfrm rot="5400000" flipH="1">
              <a:off x="-1005025" y="3699924"/>
              <a:ext cx="2721825" cy="165350"/>
              <a:chOff x="-155500" y="301425"/>
              <a:chExt cx="2721825" cy="165350"/>
            </a:xfrm>
          </p:grpSpPr>
          <p:cxnSp>
            <p:nvCxnSpPr>
              <p:cNvPr id="137" name="Google Shape;137;p16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8" name="Google Shape;138;p16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" name="Google Shape;139;p16"/>
            <p:cNvGrpSpPr/>
            <p:nvPr/>
          </p:nvGrpSpPr>
          <p:grpSpPr>
            <a:xfrm rot="5400000" flipH="1">
              <a:off x="6928300" y="1763945"/>
              <a:ext cx="3706425" cy="178550"/>
              <a:chOff x="5527089" y="4218224"/>
              <a:chExt cx="3706425" cy="178550"/>
            </a:xfrm>
          </p:grpSpPr>
          <p:cxnSp>
            <p:nvCxnSpPr>
              <p:cNvPr id="140" name="Google Shape;140;p16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" name="Google Shape;141;p16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●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●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62" r:id="rId9"/>
    <p:sldLayoutId id="2147483665" r:id="rId10"/>
    <p:sldLayoutId id="2147483668" r:id="rId11"/>
    <p:sldLayoutId id="2147483669" r:id="rId12"/>
    <p:sldLayoutId id="2147483670" r:id="rId13"/>
    <p:sldLayoutId id="2147483671" r:id="rId14"/>
    <p:sldLayoutId id="2147483675" r:id="rId15"/>
    <p:sldLayoutId id="2147483676" r:id="rId16"/>
    <p:sldLayoutId id="2147483677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8"/>
          <p:cNvSpPr txBox="1">
            <a:spLocks noGrp="1"/>
          </p:cNvSpPr>
          <p:nvPr>
            <p:ph type="ctrTitle"/>
          </p:nvPr>
        </p:nvSpPr>
        <p:spPr>
          <a:xfrm>
            <a:off x="713225" y="1065125"/>
            <a:ext cx="4655700" cy="24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Image Compression for Intelligent Mobile Devices</a:t>
            </a:r>
            <a:endParaRPr sz="3600" dirty="0"/>
          </a:p>
        </p:txBody>
      </p:sp>
      <p:sp>
        <p:nvSpPr>
          <p:cNvPr id="457" name="Google Shape;457;p38"/>
          <p:cNvSpPr txBox="1">
            <a:spLocks noGrp="1"/>
          </p:cNvSpPr>
          <p:nvPr>
            <p:ph type="subTitle" idx="1"/>
          </p:nvPr>
        </p:nvSpPr>
        <p:spPr>
          <a:xfrm>
            <a:off x="798066" y="3558617"/>
            <a:ext cx="4198140" cy="3147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 -   Z</a:t>
            </a:r>
            <a:r>
              <a:rPr lang="en-US" altLang="zh-CN" sz="1200" dirty="0" err="1"/>
              <a:t>hihan</a:t>
            </a:r>
            <a:r>
              <a:rPr lang="en-US" altLang="zh-CN" sz="1200" dirty="0"/>
              <a:t> Liu,</a:t>
            </a:r>
            <a:r>
              <a:rPr lang="zh-CN" altLang="en-US" sz="1200" dirty="0"/>
              <a:t> </a:t>
            </a:r>
            <a:r>
              <a:rPr lang="en-US" altLang="zh-CN" sz="1200" dirty="0"/>
              <a:t>1730784</a:t>
            </a:r>
            <a:endParaRPr sz="1200" dirty="0"/>
          </a:p>
        </p:txBody>
      </p:sp>
      <p:grpSp>
        <p:nvGrpSpPr>
          <p:cNvPr id="458" name="Google Shape;458;p38"/>
          <p:cNvGrpSpPr/>
          <p:nvPr/>
        </p:nvGrpSpPr>
        <p:grpSpPr>
          <a:xfrm>
            <a:off x="5248010" y="940906"/>
            <a:ext cx="3895990" cy="3503002"/>
            <a:chOff x="5337524" y="893772"/>
            <a:chExt cx="3895990" cy="3503002"/>
          </a:xfrm>
        </p:grpSpPr>
        <p:grpSp>
          <p:nvGrpSpPr>
            <p:cNvPr id="459" name="Google Shape;459;p38"/>
            <p:cNvGrpSpPr/>
            <p:nvPr/>
          </p:nvGrpSpPr>
          <p:grpSpPr>
            <a:xfrm>
              <a:off x="5337524" y="893772"/>
              <a:ext cx="3248680" cy="3325950"/>
              <a:chOff x="3053925" y="880625"/>
              <a:chExt cx="1461000" cy="1495750"/>
            </a:xfrm>
          </p:grpSpPr>
          <p:sp>
            <p:nvSpPr>
              <p:cNvPr id="460" name="Google Shape;460;p38"/>
              <p:cNvSpPr/>
              <p:nvPr/>
            </p:nvSpPr>
            <p:spPr>
              <a:xfrm>
                <a:off x="3519775" y="1798950"/>
                <a:ext cx="467800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12" h="23097" extrusionOk="0">
                    <a:moveTo>
                      <a:pt x="252" y="0"/>
                    </a:moveTo>
                    <a:cubicBezTo>
                      <a:pt x="202" y="0"/>
                      <a:pt x="152" y="16"/>
                      <a:pt x="108" y="48"/>
                    </a:cubicBezTo>
                    <a:cubicBezTo>
                      <a:pt x="16" y="139"/>
                      <a:pt x="1" y="277"/>
                      <a:pt x="77" y="384"/>
                    </a:cubicBezTo>
                    <a:lnTo>
                      <a:pt x="18269" y="23005"/>
                    </a:lnTo>
                    <a:cubicBezTo>
                      <a:pt x="18314" y="23066"/>
                      <a:pt x="18391" y="23097"/>
                      <a:pt x="18452" y="23097"/>
                    </a:cubicBezTo>
                    <a:cubicBezTo>
                      <a:pt x="18498" y="23097"/>
                      <a:pt x="18559" y="23081"/>
                      <a:pt x="18605" y="23035"/>
                    </a:cubicBezTo>
                    <a:cubicBezTo>
                      <a:pt x="18696" y="22959"/>
                      <a:pt x="18712" y="22806"/>
                      <a:pt x="18635" y="22715"/>
                    </a:cubicBezTo>
                    <a:lnTo>
                      <a:pt x="444" y="94"/>
                    </a:lnTo>
                    <a:cubicBezTo>
                      <a:pt x="390" y="31"/>
                      <a:pt x="321" y="0"/>
                      <a:pt x="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8"/>
              <p:cNvSpPr/>
              <p:nvPr/>
            </p:nvSpPr>
            <p:spPr>
              <a:xfrm>
                <a:off x="3268900" y="1798950"/>
                <a:ext cx="468175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23097" extrusionOk="0">
                    <a:moveTo>
                      <a:pt x="18460" y="0"/>
                    </a:moveTo>
                    <a:cubicBezTo>
                      <a:pt x="18391" y="0"/>
                      <a:pt x="18322" y="31"/>
                      <a:pt x="18268" y="94"/>
                    </a:cubicBezTo>
                    <a:lnTo>
                      <a:pt x="77" y="22715"/>
                    </a:lnTo>
                    <a:cubicBezTo>
                      <a:pt x="0" y="22806"/>
                      <a:pt x="16" y="22959"/>
                      <a:pt x="123" y="23035"/>
                    </a:cubicBezTo>
                    <a:cubicBezTo>
                      <a:pt x="153" y="23081"/>
                      <a:pt x="214" y="23097"/>
                      <a:pt x="260" y="23097"/>
                    </a:cubicBezTo>
                    <a:cubicBezTo>
                      <a:pt x="336" y="23097"/>
                      <a:pt x="398" y="23066"/>
                      <a:pt x="443" y="23005"/>
                    </a:cubicBezTo>
                    <a:lnTo>
                      <a:pt x="18635" y="384"/>
                    </a:lnTo>
                    <a:cubicBezTo>
                      <a:pt x="18727" y="277"/>
                      <a:pt x="18711" y="139"/>
                      <a:pt x="18604" y="48"/>
                    </a:cubicBezTo>
                    <a:cubicBezTo>
                      <a:pt x="18560" y="16"/>
                      <a:pt x="18510" y="0"/>
                      <a:pt x="184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8"/>
              <p:cNvSpPr/>
              <p:nvPr/>
            </p:nvSpPr>
            <p:spPr>
              <a:xfrm>
                <a:off x="3268900" y="1798950"/>
                <a:ext cx="468175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23097" extrusionOk="0">
                    <a:moveTo>
                      <a:pt x="259" y="0"/>
                    </a:moveTo>
                    <a:cubicBezTo>
                      <a:pt x="210" y="0"/>
                      <a:pt x="161" y="16"/>
                      <a:pt x="123" y="48"/>
                    </a:cubicBezTo>
                    <a:cubicBezTo>
                      <a:pt x="16" y="139"/>
                      <a:pt x="0" y="277"/>
                      <a:pt x="77" y="384"/>
                    </a:cubicBezTo>
                    <a:lnTo>
                      <a:pt x="18268" y="23005"/>
                    </a:lnTo>
                    <a:cubicBezTo>
                      <a:pt x="18330" y="23066"/>
                      <a:pt x="18391" y="23097"/>
                      <a:pt x="18452" y="23097"/>
                    </a:cubicBezTo>
                    <a:cubicBezTo>
                      <a:pt x="18513" y="23097"/>
                      <a:pt x="18559" y="23081"/>
                      <a:pt x="18604" y="23035"/>
                    </a:cubicBezTo>
                    <a:cubicBezTo>
                      <a:pt x="18711" y="22959"/>
                      <a:pt x="18727" y="22806"/>
                      <a:pt x="18635" y="22715"/>
                    </a:cubicBezTo>
                    <a:lnTo>
                      <a:pt x="443" y="94"/>
                    </a:lnTo>
                    <a:cubicBezTo>
                      <a:pt x="399" y="31"/>
                      <a:pt x="328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8"/>
              <p:cNvSpPr/>
              <p:nvPr/>
            </p:nvSpPr>
            <p:spPr>
              <a:xfrm>
                <a:off x="3129525" y="1789825"/>
                <a:ext cx="2417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9669" h="1192" extrusionOk="0">
                    <a:moveTo>
                      <a:pt x="611" y="0"/>
                    </a:moveTo>
                    <a:cubicBezTo>
                      <a:pt x="275" y="0"/>
                      <a:pt x="0" y="260"/>
                      <a:pt x="0" y="596"/>
                    </a:cubicBezTo>
                    <a:cubicBezTo>
                      <a:pt x="0" y="932"/>
                      <a:pt x="275" y="1192"/>
                      <a:pt x="611" y="1192"/>
                    </a:cubicBezTo>
                    <a:lnTo>
                      <a:pt x="9058" y="1192"/>
                    </a:lnTo>
                    <a:cubicBezTo>
                      <a:pt x="9394" y="1192"/>
                      <a:pt x="9669" y="932"/>
                      <a:pt x="9669" y="596"/>
                    </a:cubicBezTo>
                    <a:cubicBezTo>
                      <a:pt x="9669" y="260"/>
                      <a:pt x="9394" y="0"/>
                      <a:pt x="90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8"/>
              <p:cNvSpPr/>
              <p:nvPr/>
            </p:nvSpPr>
            <p:spPr>
              <a:xfrm>
                <a:off x="3344900" y="1789825"/>
                <a:ext cx="6193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24775" h="1192" extrusionOk="0">
                    <a:moveTo>
                      <a:pt x="611" y="0"/>
                    </a:moveTo>
                    <a:cubicBezTo>
                      <a:pt x="275" y="0"/>
                      <a:pt x="0" y="260"/>
                      <a:pt x="0" y="596"/>
                    </a:cubicBezTo>
                    <a:cubicBezTo>
                      <a:pt x="0" y="932"/>
                      <a:pt x="275" y="1192"/>
                      <a:pt x="611" y="1192"/>
                    </a:cubicBezTo>
                    <a:lnTo>
                      <a:pt x="24775" y="1192"/>
                    </a:lnTo>
                    <a:lnTo>
                      <a:pt x="247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8"/>
              <p:cNvSpPr/>
              <p:nvPr/>
            </p:nvSpPr>
            <p:spPr>
              <a:xfrm>
                <a:off x="3486550" y="2071250"/>
                <a:ext cx="3287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315" extrusionOk="0">
                    <a:moveTo>
                      <a:pt x="658" y="0"/>
                    </a:moveTo>
                    <a:cubicBezTo>
                      <a:pt x="291" y="0"/>
                      <a:pt x="1" y="291"/>
                      <a:pt x="1" y="657"/>
                    </a:cubicBezTo>
                    <a:cubicBezTo>
                      <a:pt x="1" y="1009"/>
                      <a:pt x="291" y="1314"/>
                      <a:pt x="658" y="1314"/>
                    </a:cubicBezTo>
                    <a:cubicBezTo>
                      <a:pt x="1009" y="1314"/>
                      <a:pt x="1314" y="1009"/>
                      <a:pt x="1314" y="657"/>
                    </a:cubicBezTo>
                    <a:cubicBezTo>
                      <a:pt x="1314" y="291"/>
                      <a:pt x="1024" y="0"/>
                      <a:pt x="6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8"/>
              <p:cNvSpPr/>
              <p:nvPr/>
            </p:nvSpPr>
            <p:spPr>
              <a:xfrm>
                <a:off x="3737050" y="2071250"/>
                <a:ext cx="3287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315" extrusionOk="0">
                    <a:moveTo>
                      <a:pt x="657" y="0"/>
                    </a:moveTo>
                    <a:cubicBezTo>
                      <a:pt x="291" y="0"/>
                      <a:pt x="1" y="291"/>
                      <a:pt x="1" y="657"/>
                    </a:cubicBezTo>
                    <a:cubicBezTo>
                      <a:pt x="1" y="1009"/>
                      <a:pt x="291" y="1314"/>
                      <a:pt x="657" y="1314"/>
                    </a:cubicBezTo>
                    <a:cubicBezTo>
                      <a:pt x="1024" y="1314"/>
                      <a:pt x="1314" y="1009"/>
                      <a:pt x="1314" y="657"/>
                    </a:cubicBezTo>
                    <a:cubicBezTo>
                      <a:pt x="1314" y="291"/>
                      <a:pt x="1024" y="0"/>
                      <a:pt x="657" y="0"/>
                    </a:cubicBezTo>
                    <a:close/>
                  </a:path>
                </a:pathLst>
              </a:custGeom>
              <a:solidFill>
                <a:srgbClr val="FFC9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8"/>
              <p:cNvSpPr/>
              <p:nvPr/>
            </p:nvSpPr>
            <p:spPr>
              <a:xfrm>
                <a:off x="3319675" y="1144875"/>
                <a:ext cx="251300" cy="196675"/>
              </a:xfrm>
              <a:custGeom>
                <a:avLst/>
                <a:gdLst/>
                <a:ahLst/>
                <a:cxnLst/>
                <a:rect l="l" t="t" r="r" b="b"/>
                <a:pathLst>
                  <a:path w="10052" h="7867" extrusionOk="0">
                    <a:moveTo>
                      <a:pt x="765" y="0"/>
                    </a:moveTo>
                    <a:cubicBezTo>
                      <a:pt x="352" y="0"/>
                      <a:pt x="1" y="352"/>
                      <a:pt x="1" y="764"/>
                    </a:cubicBezTo>
                    <a:lnTo>
                      <a:pt x="1" y="7103"/>
                    </a:lnTo>
                    <a:cubicBezTo>
                      <a:pt x="1" y="7530"/>
                      <a:pt x="352" y="7867"/>
                      <a:pt x="765" y="7867"/>
                    </a:cubicBezTo>
                    <a:lnTo>
                      <a:pt x="9288" y="7867"/>
                    </a:lnTo>
                    <a:cubicBezTo>
                      <a:pt x="9700" y="7867"/>
                      <a:pt x="10051" y="7530"/>
                      <a:pt x="10051" y="7103"/>
                    </a:cubicBezTo>
                    <a:lnTo>
                      <a:pt x="10051" y="764"/>
                    </a:lnTo>
                    <a:cubicBezTo>
                      <a:pt x="10051" y="352"/>
                      <a:pt x="9700" y="0"/>
                      <a:pt x="92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8"/>
              <p:cNvSpPr/>
              <p:nvPr/>
            </p:nvSpPr>
            <p:spPr>
              <a:xfrm>
                <a:off x="3384975" y="1183050"/>
                <a:ext cx="120700" cy="120700"/>
              </a:xfrm>
              <a:custGeom>
                <a:avLst/>
                <a:gdLst/>
                <a:ahLst/>
                <a:cxnLst/>
                <a:rect l="l" t="t" r="r" b="b"/>
                <a:pathLst>
                  <a:path w="4828" h="4828" extrusionOk="0">
                    <a:moveTo>
                      <a:pt x="2427" y="1248"/>
                    </a:moveTo>
                    <a:cubicBezTo>
                      <a:pt x="3180" y="1248"/>
                      <a:pt x="3775" y="1927"/>
                      <a:pt x="3636" y="2720"/>
                    </a:cubicBezTo>
                    <a:cubicBezTo>
                      <a:pt x="3544" y="3193"/>
                      <a:pt x="3147" y="3575"/>
                      <a:pt x="2674" y="3667"/>
                    </a:cubicBezTo>
                    <a:cubicBezTo>
                      <a:pt x="2591" y="3683"/>
                      <a:pt x="2508" y="3691"/>
                      <a:pt x="2428" y="3691"/>
                    </a:cubicBezTo>
                    <a:cubicBezTo>
                      <a:pt x="1682" y="3691"/>
                      <a:pt x="1086" y="3017"/>
                      <a:pt x="1238" y="2231"/>
                    </a:cubicBezTo>
                    <a:cubicBezTo>
                      <a:pt x="1330" y="1757"/>
                      <a:pt x="1712" y="1375"/>
                      <a:pt x="2200" y="1268"/>
                    </a:cubicBezTo>
                    <a:cubicBezTo>
                      <a:pt x="2277" y="1255"/>
                      <a:pt x="2353" y="1248"/>
                      <a:pt x="2427" y="1248"/>
                    </a:cubicBezTo>
                    <a:close/>
                    <a:moveTo>
                      <a:pt x="2200" y="1"/>
                    </a:moveTo>
                    <a:cubicBezTo>
                      <a:pt x="2063" y="1"/>
                      <a:pt x="1956" y="108"/>
                      <a:pt x="1956" y="230"/>
                    </a:cubicBezTo>
                    <a:lnTo>
                      <a:pt x="1956" y="627"/>
                    </a:lnTo>
                    <a:cubicBezTo>
                      <a:pt x="1803" y="658"/>
                      <a:pt x="1650" y="719"/>
                      <a:pt x="1513" y="795"/>
                    </a:cubicBezTo>
                    <a:lnTo>
                      <a:pt x="1223" y="520"/>
                    </a:lnTo>
                    <a:cubicBezTo>
                      <a:pt x="1177" y="467"/>
                      <a:pt x="1116" y="440"/>
                      <a:pt x="1055" y="440"/>
                    </a:cubicBezTo>
                    <a:cubicBezTo>
                      <a:pt x="994" y="440"/>
                      <a:pt x="933" y="467"/>
                      <a:pt x="887" y="520"/>
                    </a:cubicBezTo>
                    <a:lnTo>
                      <a:pt x="551" y="856"/>
                    </a:lnTo>
                    <a:cubicBezTo>
                      <a:pt x="459" y="948"/>
                      <a:pt x="459" y="1100"/>
                      <a:pt x="551" y="1192"/>
                    </a:cubicBezTo>
                    <a:lnTo>
                      <a:pt x="810" y="1452"/>
                    </a:lnTo>
                    <a:cubicBezTo>
                      <a:pt x="719" y="1589"/>
                      <a:pt x="658" y="1742"/>
                      <a:pt x="612" y="1910"/>
                    </a:cubicBezTo>
                    <a:lnTo>
                      <a:pt x="230" y="1910"/>
                    </a:lnTo>
                    <a:cubicBezTo>
                      <a:pt x="108" y="1910"/>
                      <a:pt x="1" y="2017"/>
                      <a:pt x="1" y="2139"/>
                    </a:cubicBezTo>
                    <a:lnTo>
                      <a:pt x="1" y="2628"/>
                    </a:lnTo>
                    <a:cubicBezTo>
                      <a:pt x="1" y="2765"/>
                      <a:pt x="108" y="2872"/>
                      <a:pt x="230" y="2872"/>
                    </a:cubicBezTo>
                    <a:lnTo>
                      <a:pt x="566" y="2872"/>
                    </a:lnTo>
                    <a:cubicBezTo>
                      <a:pt x="597" y="3040"/>
                      <a:pt x="658" y="3208"/>
                      <a:pt x="749" y="3376"/>
                    </a:cubicBezTo>
                    <a:lnTo>
                      <a:pt x="520" y="3590"/>
                    </a:lnTo>
                    <a:cubicBezTo>
                      <a:pt x="428" y="3682"/>
                      <a:pt x="428" y="3835"/>
                      <a:pt x="520" y="3926"/>
                    </a:cubicBezTo>
                    <a:lnTo>
                      <a:pt x="856" y="4278"/>
                    </a:lnTo>
                    <a:cubicBezTo>
                      <a:pt x="910" y="4323"/>
                      <a:pt x="971" y="4346"/>
                      <a:pt x="1030" y="4346"/>
                    </a:cubicBezTo>
                    <a:cubicBezTo>
                      <a:pt x="1089" y="4346"/>
                      <a:pt x="1146" y="4323"/>
                      <a:pt x="1192" y="4278"/>
                    </a:cubicBezTo>
                    <a:lnTo>
                      <a:pt x="1391" y="4079"/>
                    </a:lnTo>
                    <a:cubicBezTo>
                      <a:pt x="1559" y="4186"/>
                      <a:pt x="1727" y="4262"/>
                      <a:pt x="1910" y="4323"/>
                    </a:cubicBezTo>
                    <a:lnTo>
                      <a:pt x="1910" y="4583"/>
                    </a:lnTo>
                    <a:cubicBezTo>
                      <a:pt x="1910" y="4720"/>
                      <a:pt x="2017" y="4827"/>
                      <a:pt x="2154" y="4827"/>
                    </a:cubicBezTo>
                    <a:lnTo>
                      <a:pt x="2643" y="4827"/>
                    </a:lnTo>
                    <a:cubicBezTo>
                      <a:pt x="2765" y="4827"/>
                      <a:pt x="2872" y="4720"/>
                      <a:pt x="2872" y="4583"/>
                    </a:cubicBezTo>
                    <a:lnTo>
                      <a:pt x="2872" y="4339"/>
                    </a:lnTo>
                    <a:cubicBezTo>
                      <a:pt x="3071" y="4293"/>
                      <a:pt x="3254" y="4216"/>
                      <a:pt x="3422" y="4109"/>
                    </a:cubicBezTo>
                    <a:lnTo>
                      <a:pt x="3606" y="4308"/>
                    </a:lnTo>
                    <a:cubicBezTo>
                      <a:pt x="3651" y="4354"/>
                      <a:pt x="3712" y="4377"/>
                      <a:pt x="3774" y="4377"/>
                    </a:cubicBezTo>
                    <a:cubicBezTo>
                      <a:pt x="3835" y="4377"/>
                      <a:pt x="3896" y="4354"/>
                      <a:pt x="3942" y="4308"/>
                    </a:cubicBezTo>
                    <a:lnTo>
                      <a:pt x="4278" y="3957"/>
                    </a:lnTo>
                    <a:cubicBezTo>
                      <a:pt x="4369" y="3865"/>
                      <a:pt x="4369" y="3712"/>
                      <a:pt x="4278" y="3621"/>
                    </a:cubicBezTo>
                    <a:lnTo>
                      <a:pt x="4094" y="3437"/>
                    </a:lnTo>
                    <a:cubicBezTo>
                      <a:pt x="4186" y="3269"/>
                      <a:pt x="4247" y="3101"/>
                      <a:pt x="4293" y="2903"/>
                    </a:cubicBezTo>
                    <a:lnTo>
                      <a:pt x="4598" y="2903"/>
                    </a:lnTo>
                    <a:cubicBezTo>
                      <a:pt x="4721" y="2903"/>
                      <a:pt x="4827" y="2796"/>
                      <a:pt x="4827" y="2674"/>
                    </a:cubicBezTo>
                    <a:lnTo>
                      <a:pt x="4827" y="2185"/>
                    </a:lnTo>
                    <a:cubicBezTo>
                      <a:pt x="4827" y="2063"/>
                      <a:pt x="4721" y="1956"/>
                      <a:pt x="4598" y="1956"/>
                    </a:cubicBezTo>
                    <a:lnTo>
                      <a:pt x="4278" y="1956"/>
                    </a:lnTo>
                    <a:cubicBezTo>
                      <a:pt x="4232" y="1773"/>
                      <a:pt x="4155" y="1620"/>
                      <a:pt x="4064" y="1467"/>
                    </a:cubicBezTo>
                    <a:lnTo>
                      <a:pt x="4308" y="1223"/>
                    </a:lnTo>
                    <a:cubicBezTo>
                      <a:pt x="4400" y="1131"/>
                      <a:pt x="4400" y="978"/>
                      <a:pt x="4308" y="887"/>
                    </a:cubicBezTo>
                    <a:lnTo>
                      <a:pt x="3972" y="551"/>
                    </a:lnTo>
                    <a:cubicBezTo>
                      <a:pt x="3926" y="505"/>
                      <a:pt x="3865" y="482"/>
                      <a:pt x="3804" y="482"/>
                    </a:cubicBezTo>
                    <a:cubicBezTo>
                      <a:pt x="3743" y="482"/>
                      <a:pt x="3682" y="505"/>
                      <a:pt x="3636" y="551"/>
                    </a:cubicBezTo>
                    <a:lnTo>
                      <a:pt x="3376" y="810"/>
                    </a:lnTo>
                    <a:cubicBezTo>
                      <a:pt x="3224" y="719"/>
                      <a:pt x="3071" y="658"/>
                      <a:pt x="2918" y="612"/>
                    </a:cubicBezTo>
                    <a:lnTo>
                      <a:pt x="2918" y="230"/>
                    </a:lnTo>
                    <a:cubicBezTo>
                      <a:pt x="2918" y="92"/>
                      <a:pt x="2811" y="1"/>
                      <a:pt x="26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8"/>
              <p:cNvSpPr/>
              <p:nvPr/>
            </p:nvSpPr>
            <p:spPr>
              <a:xfrm>
                <a:off x="3640450" y="1036425"/>
                <a:ext cx="250900" cy="196675"/>
              </a:xfrm>
              <a:custGeom>
                <a:avLst/>
                <a:gdLst/>
                <a:ahLst/>
                <a:cxnLst/>
                <a:rect l="l" t="t" r="r" b="b"/>
                <a:pathLst>
                  <a:path w="10036" h="7867" extrusionOk="0">
                    <a:moveTo>
                      <a:pt x="764" y="0"/>
                    </a:moveTo>
                    <a:cubicBezTo>
                      <a:pt x="336" y="0"/>
                      <a:pt x="0" y="352"/>
                      <a:pt x="0" y="764"/>
                    </a:cubicBezTo>
                    <a:lnTo>
                      <a:pt x="0" y="7103"/>
                    </a:lnTo>
                    <a:cubicBezTo>
                      <a:pt x="0" y="7515"/>
                      <a:pt x="336" y="7867"/>
                      <a:pt x="764" y="7867"/>
                    </a:cubicBezTo>
                    <a:lnTo>
                      <a:pt x="9272" y="7867"/>
                    </a:lnTo>
                    <a:cubicBezTo>
                      <a:pt x="9699" y="7867"/>
                      <a:pt x="10035" y="7515"/>
                      <a:pt x="10035" y="7103"/>
                    </a:cubicBezTo>
                    <a:lnTo>
                      <a:pt x="10035" y="764"/>
                    </a:lnTo>
                    <a:cubicBezTo>
                      <a:pt x="10035" y="352"/>
                      <a:pt x="9699" y="0"/>
                      <a:pt x="92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8"/>
              <p:cNvSpPr/>
              <p:nvPr/>
            </p:nvSpPr>
            <p:spPr>
              <a:xfrm>
                <a:off x="3690475" y="1098200"/>
                <a:ext cx="40100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784" extrusionOk="0">
                    <a:moveTo>
                      <a:pt x="1344" y="0"/>
                    </a:moveTo>
                    <a:cubicBezTo>
                      <a:pt x="1283" y="0"/>
                      <a:pt x="1222" y="27"/>
                      <a:pt x="1176" y="80"/>
                    </a:cubicBezTo>
                    <a:lnTo>
                      <a:pt x="92" y="1226"/>
                    </a:lnTo>
                    <a:cubicBezTo>
                      <a:pt x="0" y="1317"/>
                      <a:pt x="0" y="1485"/>
                      <a:pt x="92" y="1577"/>
                    </a:cubicBezTo>
                    <a:lnTo>
                      <a:pt x="1161" y="2707"/>
                    </a:lnTo>
                    <a:cubicBezTo>
                      <a:pt x="1207" y="2753"/>
                      <a:pt x="1268" y="2784"/>
                      <a:pt x="1329" y="2784"/>
                    </a:cubicBezTo>
                    <a:cubicBezTo>
                      <a:pt x="1375" y="2784"/>
                      <a:pt x="1436" y="2753"/>
                      <a:pt x="1482" y="2707"/>
                    </a:cubicBezTo>
                    <a:cubicBezTo>
                      <a:pt x="1573" y="2616"/>
                      <a:pt x="1573" y="2448"/>
                      <a:pt x="1482" y="2356"/>
                    </a:cubicBezTo>
                    <a:lnTo>
                      <a:pt x="596" y="1409"/>
                    </a:lnTo>
                    <a:lnTo>
                      <a:pt x="1512" y="432"/>
                    </a:lnTo>
                    <a:cubicBezTo>
                      <a:pt x="1604" y="325"/>
                      <a:pt x="1604" y="172"/>
                      <a:pt x="1512" y="80"/>
                    </a:cubicBezTo>
                    <a:cubicBezTo>
                      <a:pt x="1467" y="27"/>
                      <a:pt x="1405" y="0"/>
                      <a:pt x="13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8"/>
              <p:cNvSpPr/>
              <p:nvPr/>
            </p:nvSpPr>
            <p:spPr>
              <a:xfrm>
                <a:off x="3801200" y="1098200"/>
                <a:ext cx="39350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784" extrusionOk="0">
                    <a:moveTo>
                      <a:pt x="260" y="0"/>
                    </a:moveTo>
                    <a:cubicBezTo>
                      <a:pt x="199" y="0"/>
                      <a:pt x="138" y="27"/>
                      <a:pt x="92" y="80"/>
                    </a:cubicBezTo>
                    <a:cubicBezTo>
                      <a:pt x="1" y="172"/>
                      <a:pt x="1" y="325"/>
                      <a:pt x="92" y="432"/>
                    </a:cubicBezTo>
                    <a:lnTo>
                      <a:pt x="1009" y="1409"/>
                    </a:lnTo>
                    <a:lnTo>
                      <a:pt x="123" y="2356"/>
                    </a:lnTo>
                    <a:cubicBezTo>
                      <a:pt x="31" y="2448"/>
                      <a:pt x="31" y="2616"/>
                      <a:pt x="123" y="2707"/>
                    </a:cubicBezTo>
                    <a:cubicBezTo>
                      <a:pt x="169" y="2753"/>
                      <a:pt x="230" y="2784"/>
                      <a:pt x="276" y="2784"/>
                    </a:cubicBezTo>
                    <a:cubicBezTo>
                      <a:pt x="337" y="2784"/>
                      <a:pt x="398" y="2753"/>
                      <a:pt x="444" y="2707"/>
                    </a:cubicBezTo>
                    <a:lnTo>
                      <a:pt x="1513" y="1577"/>
                    </a:lnTo>
                    <a:cubicBezTo>
                      <a:pt x="1559" y="1531"/>
                      <a:pt x="1574" y="1470"/>
                      <a:pt x="1574" y="1409"/>
                    </a:cubicBezTo>
                    <a:cubicBezTo>
                      <a:pt x="1574" y="1333"/>
                      <a:pt x="1559" y="1272"/>
                      <a:pt x="1513" y="1226"/>
                    </a:cubicBezTo>
                    <a:lnTo>
                      <a:pt x="428" y="80"/>
                    </a:lnTo>
                    <a:cubicBezTo>
                      <a:pt x="383" y="27"/>
                      <a:pt x="321" y="0"/>
                      <a:pt x="2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8"/>
              <p:cNvSpPr/>
              <p:nvPr/>
            </p:nvSpPr>
            <p:spPr>
              <a:xfrm>
                <a:off x="3746225" y="1094075"/>
                <a:ext cx="3935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3255" extrusionOk="0">
                    <a:moveTo>
                      <a:pt x="1322" y="1"/>
                    </a:moveTo>
                    <a:cubicBezTo>
                      <a:pt x="1226" y="1"/>
                      <a:pt x="1135" y="59"/>
                      <a:pt x="1100" y="154"/>
                    </a:cubicBezTo>
                    <a:lnTo>
                      <a:pt x="46" y="2918"/>
                    </a:lnTo>
                    <a:cubicBezTo>
                      <a:pt x="0" y="3040"/>
                      <a:pt x="46" y="3193"/>
                      <a:pt x="168" y="3239"/>
                    </a:cubicBezTo>
                    <a:cubicBezTo>
                      <a:pt x="199" y="3254"/>
                      <a:pt x="229" y="3254"/>
                      <a:pt x="260" y="3254"/>
                    </a:cubicBezTo>
                    <a:cubicBezTo>
                      <a:pt x="352" y="3254"/>
                      <a:pt x="443" y="3208"/>
                      <a:pt x="474" y="3102"/>
                    </a:cubicBezTo>
                    <a:lnTo>
                      <a:pt x="1528" y="337"/>
                    </a:lnTo>
                    <a:cubicBezTo>
                      <a:pt x="1573" y="215"/>
                      <a:pt x="1528" y="62"/>
                      <a:pt x="1405" y="16"/>
                    </a:cubicBezTo>
                    <a:cubicBezTo>
                      <a:pt x="1378" y="6"/>
                      <a:pt x="1350" y="1"/>
                      <a:pt x="13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8"/>
              <p:cNvSpPr/>
              <p:nvPr/>
            </p:nvSpPr>
            <p:spPr>
              <a:xfrm>
                <a:off x="3536200" y="1246450"/>
                <a:ext cx="52850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21140" h="978" extrusionOk="0">
                    <a:moveTo>
                      <a:pt x="321" y="0"/>
                    </a:moveTo>
                    <a:cubicBezTo>
                      <a:pt x="138" y="0"/>
                      <a:pt x="0" y="153"/>
                      <a:pt x="0" y="321"/>
                    </a:cubicBezTo>
                    <a:lnTo>
                      <a:pt x="0" y="978"/>
                    </a:lnTo>
                    <a:lnTo>
                      <a:pt x="21140" y="978"/>
                    </a:lnTo>
                    <a:lnTo>
                      <a:pt x="21140" y="321"/>
                    </a:lnTo>
                    <a:cubicBezTo>
                      <a:pt x="21140" y="153"/>
                      <a:pt x="20987" y="0"/>
                      <a:pt x="20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8"/>
              <p:cNvSpPr/>
              <p:nvPr/>
            </p:nvSpPr>
            <p:spPr>
              <a:xfrm>
                <a:off x="3536200" y="1270875"/>
                <a:ext cx="528500" cy="281450"/>
              </a:xfrm>
              <a:custGeom>
                <a:avLst/>
                <a:gdLst/>
                <a:ahLst/>
                <a:cxnLst/>
                <a:rect l="l" t="t" r="r" b="b"/>
                <a:pathLst>
                  <a:path w="21140" h="11258" extrusionOk="0">
                    <a:moveTo>
                      <a:pt x="0" y="1"/>
                    </a:moveTo>
                    <a:lnTo>
                      <a:pt x="0" y="10677"/>
                    </a:lnTo>
                    <a:cubicBezTo>
                      <a:pt x="0" y="10998"/>
                      <a:pt x="260" y="11258"/>
                      <a:pt x="596" y="11258"/>
                    </a:cubicBezTo>
                    <a:lnTo>
                      <a:pt x="20544" y="11258"/>
                    </a:lnTo>
                    <a:cubicBezTo>
                      <a:pt x="20865" y="11258"/>
                      <a:pt x="21140" y="10998"/>
                      <a:pt x="21125" y="10677"/>
                    </a:cubicBezTo>
                    <a:lnTo>
                      <a:pt x="21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8"/>
              <p:cNvSpPr/>
              <p:nvPr/>
            </p:nvSpPr>
            <p:spPr>
              <a:xfrm>
                <a:off x="4031850" y="1254850"/>
                <a:ext cx="72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06" extrusionOk="0">
                    <a:moveTo>
                      <a:pt x="138" y="0"/>
                    </a:moveTo>
                    <a:cubicBezTo>
                      <a:pt x="61" y="0"/>
                      <a:pt x="0" y="77"/>
                      <a:pt x="0" y="153"/>
                    </a:cubicBezTo>
                    <a:cubicBezTo>
                      <a:pt x="0" y="229"/>
                      <a:pt x="61" y="306"/>
                      <a:pt x="138" y="306"/>
                    </a:cubicBezTo>
                    <a:cubicBezTo>
                      <a:pt x="229" y="306"/>
                      <a:pt x="291" y="229"/>
                      <a:pt x="291" y="153"/>
                    </a:cubicBezTo>
                    <a:cubicBezTo>
                      <a:pt x="291" y="77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8"/>
              <p:cNvSpPr/>
              <p:nvPr/>
            </p:nvSpPr>
            <p:spPr>
              <a:xfrm>
                <a:off x="4006250" y="1254850"/>
                <a:ext cx="7300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2" h="306" extrusionOk="0">
                    <a:moveTo>
                      <a:pt x="154" y="0"/>
                    </a:moveTo>
                    <a:cubicBezTo>
                      <a:pt x="62" y="0"/>
                      <a:pt x="1" y="77"/>
                      <a:pt x="1" y="153"/>
                    </a:cubicBezTo>
                    <a:cubicBezTo>
                      <a:pt x="1" y="229"/>
                      <a:pt x="62" y="306"/>
                      <a:pt x="154" y="306"/>
                    </a:cubicBezTo>
                    <a:cubicBezTo>
                      <a:pt x="230" y="306"/>
                      <a:pt x="291" y="229"/>
                      <a:pt x="291" y="153"/>
                    </a:cubicBezTo>
                    <a:cubicBezTo>
                      <a:pt x="291" y="77"/>
                      <a:pt x="230" y="0"/>
                      <a:pt x="1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8"/>
              <p:cNvSpPr/>
              <p:nvPr/>
            </p:nvSpPr>
            <p:spPr>
              <a:xfrm>
                <a:off x="3980675" y="1254850"/>
                <a:ext cx="72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06" extrusionOk="0">
                    <a:moveTo>
                      <a:pt x="153" y="0"/>
                    </a:moveTo>
                    <a:cubicBezTo>
                      <a:pt x="62" y="0"/>
                      <a:pt x="1" y="77"/>
                      <a:pt x="1" y="153"/>
                    </a:cubicBezTo>
                    <a:cubicBezTo>
                      <a:pt x="1" y="229"/>
                      <a:pt x="62" y="306"/>
                      <a:pt x="153" y="306"/>
                    </a:cubicBezTo>
                    <a:cubicBezTo>
                      <a:pt x="230" y="306"/>
                      <a:pt x="291" y="229"/>
                      <a:pt x="291" y="153"/>
                    </a:cubicBezTo>
                    <a:cubicBezTo>
                      <a:pt x="291" y="77"/>
                      <a:pt x="230" y="0"/>
                      <a:pt x="1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8"/>
              <p:cNvSpPr/>
              <p:nvPr/>
            </p:nvSpPr>
            <p:spPr>
              <a:xfrm>
                <a:off x="3558350" y="1298750"/>
                <a:ext cx="3036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398" extrusionOk="0">
                    <a:moveTo>
                      <a:pt x="214" y="1"/>
                    </a:moveTo>
                    <a:cubicBezTo>
                      <a:pt x="92" y="1"/>
                      <a:pt x="0" y="92"/>
                      <a:pt x="0" y="199"/>
                    </a:cubicBezTo>
                    <a:cubicBezTo>
                      <a:pt x="0" y="306"/>
                      <a:pt x="92" y="398"/>
                      <a:pt x="214" y="398"/>
                    </a:cubicBezTo>
                    <a:lnTo>
                      <a:pt x="11945" y="398"/>
                    </a:lnTo>
                    <a:cubicBezTo>
                      <a:pt x="12052" y="398"/>
                      <a:pt x="12143" y="306"/>
                      <a:pt x="12143" y="199"/>
                    </a:cubicBezTo>
                    <a:cubicBezTo>
                      <a:pt x="12143" y="92"/>
                      <a:pt x="12052" y="1"/>
                      <a:pt x="119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8"/>
              <p:cNvSpPr/>
              <p:nvPr/>
            </p:nvSpPr>
            <p:spPr>
              <a:xfrm>
                <a:off x="3558350" y="1331225"/>
                <a:ext cx="3036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398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06"/>
                      <a:pt x="92" y="397"/>
                      <a:pt x="214" y="397"/>
                    </a:cubicBezTo>
                    <a:lnTo>
                      <a:pt x="11945" y="397"/>
                    </a:lnTo>
                    <a:cubicBezTo>
                      <a:pt x="12052" y="397"/>
                      <a:pt x="12143" y="306"/>
                      <a:pt x="12143" y="199"/>
                    </a:cubicBezTo>
                    <a:cubicBezTo>
                      <a:pt x="12143" y="92"/>
                      <a:pt x="12052" y="0"/>
                      <a:pt x="11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8"/>
              <p:cNvSpPr/>
              <p:nvPr/>
            </p:nvSpPr>
            <p:spPr>
              <a:xfrm>
                <a:off x="3558350" y="1363675"/>
                <a:ext cx="1638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398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06"/>
                      <a:pt x="92" y="398"/>
                      <a:pt x="214" y="398"/>
                    </a:cubicBezTo>
                    <a:lnTo>
                      <a:pt x="6354" y="398"/>
                    </a:lnTo>
                    <a:cubicBezTo>
                      <a:pt x="6461" y="398"/>
                      <a:pt x="6553" y="306"/>
                      <a:pt x="6553" y="199"/>
                    </a:cubicBezTo>
                    <a:cubicBezTo>
                      <a:pt x="6553" y="92"/>
                      <a:pt x="6461" y="0"/>
                      <a:pt x="63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8"/>
              <p:cNvSpPr/>
              <p:nvPr/>
            </p:nvSpPr>
            <p:spPr>
              <a:xfrm>
                <a:off x="3558350" y="1428600"/>
                <a:ext cx="3036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413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21"/>
                      <a:pt x="92" y="412"/>
                      <a:pt x="214" y="412"/>
                    </a:cubicBezTo>
                    <a:lnTo>
                      <a:pt x="11945" y="412"/>
                    </a:lnTo>
                    <a:cubicBezTo>
                      <a:pt x="12052" y="412"/>
                      <a:pt x="12143" y="321"/>
                      <a:pt x="12143" y="199"/>
                    </a:cubicBezTo>
                    <a:cubicBezTo>
                      <a:pt x="12143" y="92"/>
                      <a:pt x="12052" y="0"/>
                      <a:pt x="11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8"/>
              <p:cNvSpPr/>
              <p:nvPr/>
            </p:nvSpPr>
            <p:spPr>
              <a:xfrm>
                <a:off x="3558350" y="1461050"/>
                <a:ext cx="1638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13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21"/>
                      <a:pt x="92" y="413"/>
                      <a:pt x="214" y="413"/>
                    </a:cubicBezTo>
                    <a:lnTo>
                      <a:pt x="6354" y="413"/>
                    </a:lnTo>
                    <a:cubicBezTo>
                      <a:pt x="6461" y="413"/>
                      <a:pt x="6553" y="321"/>
                      <a:pt x="6553" y="199"/>
                    </a:cubicBezTo>
                    <a:cubicBezTo>
                      <a:pt x="6553" y="92"/>
                      <a:pt x="6461" y="0"/>
                      <a:pt x="63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8"/>
              <p:cNvSpPr/>
              <p:nvPr/>
            </p:nvSpPr>
            <p:spPr>
              <a:xfrm>
                <a:off x="3558350" y="1493500"/>
                <a:ext cx="16382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14" extrusionOk="0">
                    <a:moveTo>
                      <a:pt x="214" y="1"/>
                    </a:moveTo>
                    <a:cubicBezTo>
                      <a:pt x="92" y="1"/>
                      <a:pt x="0" y="92"/>
                      <a:pt x="0" y="199"/>
                    </a:cubicBezTo>
                    <a:cubicBezTo>
                      <a:pt x="0" y="321"/>
                      <a:pt x="92" y="413"/>
                      <a:pt x="214" y="413"/>
                    </a:cubicBezTo>
                    <a:lnTo>
                      <a:pt x="6354" y="413"/>
                    </a:lnTo>
                    <a:cubicBezTo>
                      <a:pt x="6461" y="413"/>
                      <a:pt x="6553" y="321"/>
                      <a:pt x="6553" y="199"/>
                    </a:cubicBezTo>
                    <a:cubicBezTo>
                      <a:pt x="6553" y="92"/>
                      <a:pt x="6461" y="1"/>
                      <a:pt x="63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8"/>
              <p:cNvSpPr/>
              <p:nvPr/>
            </p:nvSpPr>
            <p:spPr>
              <a:xfrm>
                <a:off x="3741625" y="1363675"/>
                <a:ext cx="1203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398" extrusionOk="0">
                    <a:moveTo>
                      <a:pt x="199" y="0"/>
                    </a:moveTo>
                    <a:cubicBezTo>
                      <a:pt x="93" y="0"/>
                      <a:pt x="1" y="92"/>
                      <a:pt x="1" y="199"/>
                    </a:cubicBezTo>
                    <a:cubicBezTo>
                      <a:pt x="1" y="306"/>
                      <a:pt x="93" y="398"/>
                      <a:pt x="199" y="398"/>
                    </a:cubicBezTo>
                    <a:lnTo>
                      <a:pt x="4614" y="398"/>
                    </a:lnTo>
                    <a:cubicBezTo>
                      <a:pt x="4721" y="398"/>
                      <a:pt x="4812" y="306"/>
                      <a:pt x="4812" y="199"/>
                    </a:cubicBezTo>
                    <a:cubicBezTo>
                      <a:pt x="4812" y="92"/>
                      <a:pt x="4721" y="0"/>
                      <a:pt x="4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8"/>
              <p:cNvSpPr/>
              <p:nvPr/>
            </p:nvSpPr>
            <p:spPr>
              <a:xfrm>
                <a:off x="3902025" y="1454175"/>
                <a:ext cx="5195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093" extrusionOk="0">
                    <a:moveTo>
                      <a:pt x="1039" y="0"/>
                    </a:moveTo>
                    <a:cubicBezTo>
                      <a:pt x="458" y="0"/>
                      <a:pt x="0" y="474"/>
                      <a:pt x="0" y="1039"/>
                    </a:cubicBezTo>
                    <a:cubicBezTo>
                      <a:pt x="0" y="1619"/>
                      <a:pt x="458" y="2093"/>
                      <a:pt x="1039" y="2093"/>
                    </a:cubicBezTo>
                    <a:cubicBezTo>
                      <a:pt x="1619" y="2093"/>
                      <a:pt x="2077" y="1619"/>
                      <a:pt x="2077" y="1039"/>
                    </a:cubicBezTo>
                    <a:cubicBezTo>
                      <a:pt x="2077" y="474"/>
                      <a:pt x="1619" y="0"/>
                      <a:pt x="1039" y="0"/>
                    </a:cubicBezTo>
                    <a:close/>
                  </a:path>
                </a:pathLst>
              </a:custGeom>
              <a:solidFill>
                <a:srgbClr val="20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8"/>
              <p:cNvSpPr/>
              <p:nvPr/>
            </p:nvSpPr>
            <p:spPr>
              <a:xfrm>
                <a:off x="3536200" y="1524050"/>
                <a:ext cx="85550" cy="9282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13" extrusionOk="0">
                    <a:moveTo>
                      <a:pt x="0" y="1"/>
                    </a:moveTo>
                    <a:lnTo>
                      <a:pt x="0" y="3712"/>
                    </a:lnTo>
                    <a:lnTo>
                      <a:pt x="3422" y="2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8"/>
              <p:cNvSpPr/>
              <p:nvPr/>
            </p:nvSpPr>
            <p:spPr>
              <a:xfrm>
                <a:off x="3445325" y="1642050"/>
                <a:ext cx="255100" cy="130225"/>
              </a:xfrm>
              <a:custGeom>
                <a:avLst/>
                <a:gdLst/>
                <a:ahLst/>
                <a:cxnLst/>
                <a:rect l="l" t="t" r="r" b="b"/>
                <a:pathLst>
                  <a:path w="10204" h="5209" extrusionOk="0">
                    <a:moveTo>
                      <a:pt x="0" y="0"/>
                    </a:moveTo>
                    <a:lnTo>
                      <a:pt x="2719" y="5209"/>
                    </a:lnTo>
                    <a:lnTo>
                      <a:pt x="10203" y="5209"/>
                    </a:lnTo>
                    <a:lnTo>
                      <a:pt x="7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8"/>
              <p:cNvSpPr/>
              <p:nvPr/>
            </p:nvSpPr>
            <p:spPr>
              <a:xfrm>
                <a:off x="3459450" y="1649675"/>
                <a:ext cx="226850" cy="11497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4599" extrusionOk="0">
                    <a:moveTo>
                      <a:pt x="168" y="1"/>
                    </a:moveTo>
                    <a:cubicBezTo>
                      <a:pt x="77" y="1"/>
                      <a:pt x="0" y="108"/>
                      <a:pt x="46" y="199"/>
                    </a:cubicBezTo>
                    <a:lnTo>
                      <a:pt x="2291" y="4522"/>
                    </a:lnTo>
                    <a:cubicBezTo>
                      <a:pt x="2322" y="4568"/>
                      <a:pt x="2368" y="4598"/>
                      <a:pt x="2414" y="4598"/>
                    </a:cubicBezTo>
                    <a:lnTo>
                      <a:pt x="8905" y="4598"/>
                    </a:lnTo>
                    <a:cubicBezTo>
                      <a:pt x="9012" y="4598"/>
                      <a:pt x="9073" y="4491"/>
                      <a:pt x="9027" y="4400"/>
                    </a:cubicBezTo>
                    <a:lnTo>
                      <a:pt x="6782" y="77"/>
                    </a:lnTo>
                    <a:cubicBezTo>
                      <a:pt x="6751" y="31"/>
                      <a:pt x="6706" y="1"/>
                      <a:pt x="66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8"/>
              <p:cNvSpPr/>
              <p:nvPr/>
            </p:nvSpPr>
            <p:spPr>
              <a:xfrm>
                <a:off x="3512900" y="1772250"/>
                <a:ext cx="1520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704" extrusionOk="0">
                    <a:moveTo>
                      <a:pt x="1" y="1"/>
                    </a:moveTo>
                    <a:lnTo>
                      <a:pt x="1" y="703"/>
                    </a:lnTo>
                    <a:lnTo>
                      <a:pt x="6080" y="703"/>
                    </a:lnTo>
                    <a:lnTo>
                      <a:pt x="60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8"/>
              <p:cNvSpPr/>
              <p:nvPr/>
            </p:nvSpPr>
            <p:spPr>
              <a:xfrm>
                <a:off x="3637000" y="1772250"/>
                <a:ext cx="1669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676" h="704" extrusionOk="0">
                    <a:moveTo>
                      <a:pt x="337" y="1"/>
                    </a:moveTo>
                    <a:cubicBezTo>
                      <a:pt x="154" y="1"/>
                      <a:pt x="1" y="169"/>
                      <a:pt x="1" y="352"/>
                    </a:cubicBezTo>
                    <a:cubicBezTo>
                      <a:pt x="1" y="551"/>
                      <a:pt x="154" y="703"/>
                      <a:pt x="337" y="703"/>
                    </a:cubicBezTo>
                    <a:lnTo>
                      <a:pt x="6340" y="703"/>
                    </a:lnTo>
                    <a:cubicBezTo>
                      <a:pt x="6523" y="703"/>
                      <a:pt x="6676" y="551"/>
                      <a:pt x="6676" y="352"/>
                    </a:cubicBezTo>
                    <a:cubicBezTo>
                      <a:pt x="6676" y="154"/>
                      <a:pt x="6523" y="1"/>
                      <a:pt x="63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8"/>
              <p:cNvSpPr/>
              <p:nvPr/>
            </p:nvSpPr>
            <p:spPr>
              <a:xfrm>
                <a:off x="3439200" y="1642050"/>
                <a:ext cx="74100" cy="147800"/>
              </a:xfrm>
              <a:custGeom>
                <a:avLst/>
                <a:gdLst/>
                <a:ahLst/>
                <a:cxnLst/>
                <a:rect l="l" t="t" r="r" b="b"/>
                <a:pathLst>
                  <a:path w="2964" h="5912" extrusionOk="0">
                    <a:moveTo>
                      <a:pt x="245" y="0"/>
                    </a:moveTo>
                    <a:lnTo>
                      <a:pt x="108" y="92"/>
                    </a:lnTo>
                    <a:cubicBezTo>
                      <a:pt x="16" y="153"/>
                      <a:pt x="1" y="275"/>
                      <a:pt x="47" y="382"/>
                    </a:cubicBezTo>
                    <a:lnTo>
                      <a:pt x="2949" y="5911"/>
                    </a:lnTo>
                    <a:lnTo>
                      <a:pt x="2949" y="5209"/>
                    </a:lnTo>
                    <a:lnTo>
                      <a:pt x="2964" y="5209"/>
                    </a:ln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8"/>
              <p:cNvSpPr/>
              <p:nvPr/>
            </p:nvSpPr>
            <p:spPr>
              <a:xfrm>
                <a:off x="3564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8"/>
              <p:cNvSpPr/>
              <p:nvPr/>
            </p:nvSpPr>
            <p:spPr>
              <a:xfrm>
                <a:off x="3585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8"/>
              <p:cNvSpPr/>
              <p:nvPr/>
            </p:nvSpPr>
            <p:spPr>
              <a:xfrm>
                <a:off x="3606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8"/>
              <p:cNvSpPr/>
              <p:nvPr/>
            </p:nvSpPr>
            <p:spPr>
              <a:xfrm>
                <a:off x="3517475" y="1973875"/>
                <a:ext cx="337225" cy="329600"/>
              </a:xfrm>
              <a:custGeom>
                <a:avLst/>
                <a:gdLst/>
                <a:ahLst/>
                <a:cxnLst/>
                <a:rect l="l" t="t" r="r" b="b"/>
                <a:pathLst>
                  <a:path w="13489" h="13184" extrusionOk="0">
                    <a:moveTo>
                      <a:pt x="10540" y="1"/>
                    </a:moveTo>
                    <a:cubicBezTo>
                      <a:pt x="10540" y="1"/>
                      <a:pt x="5912" y="2460"/>
                      <a:pt x="5164" y="3147"/>
                    </a:cubicBezTo>
                    <a:cubicBezTo>
                      <a:pt x="4873" y="3422"/>
                      <a:pt x="4064" y="4629"/>
                      <a:pt x="3178" y="6064"/>
                    </a:cubicBezTo>
                    <a:cubicBezTo>
                      <a:pt x="1712" y="8401"/>
                      <a:pt x="1" y="11319"/>
                      <a:pt x="47" y="11502"/>
                    </a:cubicBezTo>
                    <a:cubicBezTo>
                      <a:pt x="92" y="11803"/>
                      <a:pt x="1897" y="13183"/>
                      <a:pt x="2173" y="13183"/>
                    </a:cubicBezTo>
                    <a:cubicBezTo>
                      <a:pt x="2178" y="13183"/>
                      <a:pt x="2182" y="13183"/>
                      <a:pt x="2185" y="13182"/>
                    </a:cubicBezTo>
                    <a:cubicBezTo>
                      <a:pt x="2323" y="13152"/>
                      <a:pt x="3499" y="11716"/>
                      <a:pt x="4598" y="10341"/>
                    </a:cubicBezTo>
                    <a:cubicBezTo>
                      <a:pt x="5271" y="9501"/>
                      <a:pt x="5912" y="8692"/>
                      <a:pt x="6294" y="8218"/>
                    </a:cubicBezTo>
                    <a:cubicBezTo>
                      <a:pt x="7271" y="6996"/>
                      <a:pt x="13488" y="2154"/>
                      <a:pt x="13488" y="2154"/>
                    </a:cubicBezTo>
                    <a:lnTo>
                      <a:pt x="105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8"/>
              <p:cNvSpPr/>
              <p:nvPr/>
            </p:nvSpPr>
            <p:spPr>
              <a:xfrm>
                <a:off x="3557975" y="2036125"/>
                <a:ext cx="218425" cy="241350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9654" fill="none" extrusionOk="0">
                    <a:moveTo>
                      <a:pt x="0" y="9654"/>
                    </a:moveTo>
                    <a:cubicBezTo>
                      <a:pt x="0" y="9654"/>
                      <a:pt x="5820" y="1390"/>
                      <a:pt x="8737" y="0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8"/>
              <p:cNvSpPr/>
              <p:nvPr/>
            </p:nvSpPr>
            <p:spPr>
              <a:xfrm>
                <a:off x="3843975" y="1385400"/>
                <a:ext cx="182550" cy="173475"/>
              </a:xfrm>
              <a:custGeom>
                <a:avLst/>
                <a:gdLst/>
                <a:ahLst/>
                <a:cxnLst/>
                <a:rect l="l" t="t" r="r" b="b"/>
                <a:pathLst>
                  <a:path w="7302" h="6939" extrusionOk="0">
                    <a:moveTo>
                      <a:pt x="5130" y="1"/>
                    </a:moveTo>
                    <a:cubicBezTo>
                      <a:pt x="5110" y="1"/>
                      <a:pt x="5091" y="1"/>
                      <a:pt x="5071" y="2"/>
                    </a:cubicBezTo>
                    <a:cubicBezTo>
                      <a:pt x="5362" y="445"/>
                      <a:pt x="5407" y="1117"/>
                      <a:pt x="5423" y="1316"/>
                    </a:cubicBezTo>
                    <a:cubicBezTo>
                      <a:pt x="5393" y="1046"/>
                      <a:pt x="5216" y="1"/>
                      <a:pt x="4076" y="1"/>
                    </a:cubicBezTo>
                    <a:cubicBezTo>
                      <a:pt x="4052" y="1"/>
                      <a:pt x="4027" y="1"/>
                      <a:pt x="4002" y="2"/>
                    </a:cubicBezTo>
                    <a:cubicBezTo>
                      <a:pt x="2628" y="33"/>
                      <a:pt x="1604" y="705"/>
                      <a:pt x="1482" y="1957"/>
                    </a:cubicBezTo>
                    <a:cubicBezTo>
                      <a:pt x="489" y="2125"/>
                      <a:pt x="77" y="2950"/>
                      <a:pt x="31" y="4080"/>
                    </a:cubicBezTo>
                    <a:cubicBezTo>
                      <a:pt x="0" y="4783"/>
                      <a:pt x="566" y="5149"/>
                      <a:pt x="566" y="5149"/>
                    </a:cubicBezTo>
                    <a:cubicBezTo>
                      <a:pt x="566" y="5149"/>
                      <a:pt x="642" y="5073"/>
                      <a:pt x="764" y="4966"/>
                    </a:cubicBezTo>
                    <a:cubicBezTo>
                      <a:pt x="932" y="4813"/>
                      <a:pt x="1192" y="4630"/>
                      <a:pt x="1497" y="4554"/>
                    </a:cubicBezTo>
                    <a:cubicBezTo>
                      <a:pt x="1589" y="4538"/>
                      <a:pt x="1681" y="4523"/>
                      <a:pt x="1772" y="4523"/>
                    </a:cubicBezTo>
                    <a:cubicBezTo>
                      <a:pt x="2392" y="4523"/>
                      <a:pt x="2541" y="5136"/>
                      <a:pt x="2895" y="5136"/>
                    </a:cubicBezTo>
                    <a:cubicBezTo>
                      <a:pt x="2908" y="5136"/>
                      <a:pt x="2920" y="5136"/>
                      <a:pt x="2933" y="5134"/>
                    </a:cubicBezTo>
                    <a:cubicBezTo>
                      <a:pt x="2933" y="5134"/>
                      <a:pt x="3165" y="4424"/>
                      <a:pt x="3591" y="4424"/>
                    </a:cubicBezTo>
                    <a:cubicBezTo>
                      <a:pt x="3615" y="4424"/>
                      <a:pt x="3640" y="4427"/>
                      <a:pt x="3666" y="4432"/>
                    </a:cubicBezTo>
                    <a:cubicBezTo>
                      <a:pt x="4140" y="4523"/>
                      <a:pt x="3605" y="5287"/>
                      <a:pt x="3666" y="5730"/>
                    </a:cubicBezTo>
                    <a:cubicBezTo>
                      <a:pt x="3737" y="6139"/>
                      <a:pt x="5044" y="6938"/>
                      <a:pt x="5773" y="6938"/>
                    </a:cubicBezTo>
                    <a:cubicBezTo>
                      <a:pt x="5834" y="6938"/>
                      <a:pt x="5891" y="6933"/>
                      <a:pt x="5942" y="6921"/>
                    </a:cubicBezTo>
                    <a:cubicBezTo>
                      <a:pt x="5988" y="6906"/>
                      <a:pt x="6018" y="6906"/>
                      <a:pt x="6049" y="6891"/>
                    </a:cubicBezTo>
                    <a:cubicBezTo>
                      <a:pt x="6568" y="6662"/>
                      <a:pt x="6232" y="5791"/>
                      <a:pt x="6691" y="4920"/>
                    </a:cubicBezTo>
                    <a:cubicBezTo>
                      <a:pt x="6767" y="4768"/>
                      <a:pt x="6843" y="4615"/>
                      <a:pt x="6920" y="4462"/>
                    </a:cubicBezTo>
                    <a:cubicBezTo>
                      <a:pt x="7225" y="3744"/>
                      <a:pt x="7301" y="3164"/>
                      <a:pt x="7072" y="2767"/>
                    </a:cubicBezTo>
                    <a:cubicBezTo>
                      <a:pt x="6797" y="2278"/>
                      <a:pt x="6385" y="2018"/>
                      <a:pt x="6385" y="2018"/>
                    </a:cubicBezTo>
                    <a:cubicBezTo>
                      <a:pt x="6385" y="2018"/>
                      <a:pt x="6721" y="1438"/>
                      <a:pt x="7072" y="1438"/>
                    </a:cubicBezTo>
                    <a:cubicBezTo>
                      <a:pt x="6956" y="1340"/>
                      <a:pt x="6829" y="1298"/>
                      <a:pt x="6706" y="1298"/>
                    </a:cubicBezTo>
                    <a:cubicBezTo>
                      <a:pt x="6425" y="1298"/>
                      <a:pt x="6160" y="1518"/>
                      <a:pt x="6064" y="1804"/>
                    </a:cubicBezTo>
                    <a:cubicBezTo>
                      <a:pt x="6197" y="445"/>
                      <a:pt x="5701" y="1"/>
                      <a:pt x="5130" y="1"/>
                    </a:cubicBezTo>
                    <a:close/>
                  </a:path>
                </a:pathLst>
              </a:custGeom>
              <a:solidFill>
                <a:srgbClr val="38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8"/>
              <p:cNvSpPr/>
              <p:nvPr/>
            </p:nvSpPr>
            <p:spPr>
              <a:xfrm>
                <a:off x="3881400" y="1496000"/>
                <a:ext cx="113800" cy="95500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3820" extrusionOk="0">
                    <a:moveTo>
                      <a:pt x="2094" y="0"/>
                    </a:moveTo>
                    <a:cubicBezTo>
                      <a:pt x="1668" y="0"/>
                      <a:pt x="1436" y="710"/>
                      <a:pt x="1436" y="710"/>
                    </a:cubicBezTo>
                    <a:cubicBezTo>
                      <a:pt x="1423" y="712"/>
                      <a:pt x="1411" y="712"/>
                      <a:pt x="1398" y="712"/>
                    </a:cubicBezTo>
                    <a:cubicBezTo>
                      <a:pt x="1044" y="712"/>
                      <a:pt x="895" y="99"/>
                      <a:pt x="275" y="99"/>
                    </a:cubicBezTo>
                    <a:cubicBezTo>
                      <a:pt x="184" y="99"/>
                      <a:pt x="92" y="114"/>
                      <a:pt x="0" y="130"/>
                    </a:cubicBezTo>
                    <a:cubicBezTo>
                      <a:pt x="107" y="619"/>
                      <a:pt x="443" y="1840"/>
                      <a:pt x="1268" y="2894"/>
                    </a:cubicBezTo>
                    <a:cubicBezTo>
                      <a:pt x="1373" y="3027"/>
                      <a:pt x="1478" y="3068"/>
                      <a:pt x="1586" y="3068"/>
                    </a:cubicBezTo>
                    <a:cubicBezTo>
                      <a:pt x="1757" y="3068"/>
                      <a:pt x="1934" y="2966"/>
                      <a:pt x="2131" y="2966"/>
                    </a:cubicBezTo>
                    <a:cubicBezTo>
                      <a:pt x="2154" y="2966"/>
                      <a:pt x="2177" y="2968"/>
                      <a:pt x="2200" y="2971"/>
                    </a:cubicBezTo>
                    <a:cubicBezTo>
                      <a:pt x="2353" y="2986"/>
                      <a:pt x="2536" y="3093"/>
                      <a:pt x="2734" y="3383"/>
                    </a:cubicBezTo>
                    <a:cubicBezTo>
                      <a:pt x="2734" y="3383"/>
                      <a:pt x="2734" y="3398"/>
                      <a:pt x="2734" y="3398"/>
                    </a:cubicBezTo>
                    <a:cubicBezTo>
                      <a:pt x="2948" y="3714"/>
                      <a:pt x="3215" y="3819"/>
                      <a:pt x="3475" y="3819"/>
                    </a:cubicBezTo>
                    <a:cubicBezTo>
                      <a:pt x="3995" y="3819"/>
                      <a:pt x="4491" y="3398"/>
                      <a:pt x="4491" y="3398"/>
                    </a:cubicBezTo>
                    <a:lnTo>
                      <a:pt x="4537" y="2665"/>
                    </a:lnTo>
                    <a:lnTo>
                      <a:pt x="4552" y="2467"/>
                    </a:lnTo>
                    <a:lnTo>
                      <a:pt x="4552" y="2467"/>
                    </a:lnTo>
                    <a:cubicBezTo>
                      <a:pt x="4521" y="2482"/>
                      <a:pt x="4491" y="2482"/>
                      <a:pt x="4445" y="2497"/>
                    </a:cubicBezTo>
                    <a:cubicBezTo>
                      <a:pt x="4430" y="2497"/>
                      <a:pt x="4399" y="2497"/>
                      <a:pt x="4384" y="2513"/>
                    </a:cubicBezTo>
                    <a:cubicBezTo>
                      <a:pt x="4360" y="2514"/>
                      <a:pt x="4334" y="2515"/>
                      <a:pt x="4308" y="2515"/>
                    </a:cubicBezTo>
                    <a:cubicBezTo>
                      <a:pt x="3926" y="2515"/>
                      <a:pt x="3376" y="2311"/>
                      <a:pt x="2933" y="2039"/>
                    </a:cubicBezTo>
                    <a:cubicBezTo>
                      <a:pt x="2521" y="1795"/>
                      <a:pt x="2200" y="1504"/>
                      <a:pt x="2169" y="1306"/>
                    </a:cubicBezTo>
                    <a:cubicBezTo>
                      <a:pt x="2108" y="863"/>
                      <a:pt x="2643" y="99"/>
                      <a:pt x="2169" y="8"/>
                    </a:cubicBezTo>
                    <a:cubicBezTo>
                      <a:pt x="2143" y="3"/>
                      <a:pt x="2118" y="0"/>
                      <a:pt x="2094" y="0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8"/>
              <p:cNvSpPr/>
              <p:nvPr/>
            </p:nvSpPr>
            <p:spPr>
              <a:xfrm>
                <a:off x="3859625" y="1580950"/>
                <a:ext cx="159650" cy="3164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12659" extrusionOk="0">
                    <a:moveTo>
                      <a:pt x="4323" y="0"/>
                    </a:moveTo>
                    <a:cubicBezTo>
                      <a:pt x="4323" y="0"/>
                      <a:pt x="1986" y="1467"/>
                      <a:pt x="1513" y="1925"/>
                    </a:cubicBezTo>
                    <a:cubicBezTo>
                      <a:pt x="1299" y="2139"/>
                      <a:pt x="1314" y="3300"/>
                      <a:pt x="1314" y="4659"/>
                    </a:cubicBezTo>
                    <a:cubicBezTo>
                      <a:pt x="1314" y="6248"/>
                      <a:pt x="1314" y="8080"/>
                      <a:pt x="948" y="8936"/>
                    </a:cubicBezTo>
                    <a:cubicBezTo>
                      <a:pt x="871" y="9104"/>
                      <a:pt x="810" y="9241"/>
                      <a:pt x="749" y="9379"/>
                    </a:cubicBezTo>
                    <a:cubicBezTo>
                      <a:pt x="214" y="10601"/>
                      <a:pt x="1" y="10891"/>
                      <a:pt x="214" y="11273"/>
                    </a:cubicBezTo>
                    <a:cubicBezTo>
                      <a:pt x="260" y="11380"/>
                      <a:pt x="489" y="11502"/>
                      <a:pt x="825" y="11655"/>
                    </a:cubicBezTo>
                    <a:cubicBezTo>
                      <a:pt x="1805" y="12105"/>
                      <a:pt x="3715" y="12658"/>
                      <a:pt x="4942" y="12658"/>
                    </a:cubicBezTo>
                    <a:cubicBezTo>
                      <a:pt x="5131" y="12658"/>
                      <a:pt x="5303" y="12645"/>
                      <a:pt x="5454" y="12617"/>
                    </a:cubicBezTo>
                    <a:cubicBezTo>
                      <a:pt x="6385" y="12434"/>
                      <a:pt x="5835" y="8203"/>
                      <a:pt x="5316" y="5255"/>
                    </a:cubicBezTo>
                    <a:cubicBezTo>
                      <a:pt x="5041" y="3651"/>
                      <a:pt x="4781" y="2414"/>
                      <a:pt x="4781" y="2414"/>
                    </a:cubicBezTo>
                    <a:lnTo>
                      <a:pt x="43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8"/>
              <p:cNvSpPr/>
              <p:nvPr/>
            </p:nvSpPr>
            <p:spPr>
              <a:xfrm>
                <a:off x="3583550" y="1862750"/>
                <a:ext cx="431900" cy="430675"/>
              </a:xfrm>
              <a:custGeom>
                <a:avLst/>
                <a:gdLst/>
                <a:ahLst/>
                <a:cxnLst/>
                <a:rect l="l" t="t" r="r" b="b"/>
                <a:pathLst>
                  <a:path w="17276" h="17227" extrusionOk="0">
                    <a:moveTo>
                      <a:pt x="11257" y="1"/>
                    </a:moveTo>
                    <a:cubicBezTo>
                      <a:pt x="11257" y="1"/>
                      <a:pt x="2673" y="2613"/>
                      <a:pt x="1345" y="4384"/>
                    </a:cubicBezTo>
                    <a:cubicBezTo>
                      <a:pt x="0" y="6172"/>
                      <a:pt x="3422" y="16451"/>
                      <a:pt x="3651" y="16940"/>
                    </a:cubicBezTo>
                    <a:cubicBezTo>
                      <a:pt x="3746" y="17135"/>
                      <a:pt x="4166" y="17227"/>
                      <a:pt x="4687" y="17227"/>
                    </a:cubicBezTo>
                    <a:cubicBezTo>
                      <a:pt x="5428" y="17227"/>
                      <a:pt x="6372" y="17042"/>
                      <a:pt x="6874" y="16711"/>
                    </a:cubicBezTo>
                    <a:lnTo>
                      <a:pt x="6859" y="16589"/>
                    </a:lnTo>
                    <a:lnTo>
                      <a:pt x="6461" y="12770"/>
                    </a:lnTo>
                    <a:lnTo>
                      <a:pt x="5866" y="7287"/>
                    </a:lnTo>
                    <a:lnTo>
                      <a:pt x="8661" y="5469"/>
                    </a:lnTo>
                    <a:cubicBezTo>
                      <a:pt x="8661" y="5469"/>
                      <a:pt x="11299" y="5655"/>
                      <a:pt x="13264" y="5655"/>
                    </a:cubicBezTo>
                    <a:cubicBezTo>
                      <a:pt x="14171" y="5655"/>
                      <a:pt x="14935" y="5615"/>
                      <a:pt x="15229" y="5499"/>
                    </a:cubicBezTo>
                    <a:cubicBezTo>
                      <a:pt x="16161" y="5133"/>
                      <a:pt x="17276" y="2521"/>
                      <a:pt x="17276" y="2414"/>
                    </a:cubicBezTo>
                    <a:cubicBezTo>
                      <a:pt x="17276" y="2307"/>
                      <a:pt x="16497" y="1345"/>
                      <a:pt x="16497" y="1345"/>
                    </a:cubicBezTo>
                    <a:cubicBezTo>
                      <a:pt x="16497" y="1345"/>
                      <a:pt x="16313" y="1330"/>
                      <a:pt x="16008" y="1284"/>
                    </a:cubicBezTo>
                    <a:cubicBezTo>
                      <a:pt x="15779" y="1269"/>
                      <a:pt x="15458" y="1223"/>
                      <a:pt x="15107" y="1162"/>
                    </a:cubicBezTo>
                    <a:cubicBezTo>
                      <a:pt x="14190" y="1024"/>
                      <a:pt x="12968" y="780"/>
                      <a:pt x="12021" y="383"/>
                    </a:cubicBezTo>
                    <a:cubicBezTo>
                      <a:pt x="11731" y="276"/>
                      <a:pt x="11471" y="154"/>
                      <a:pt x="112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8"/>
              <p:cNvSpPr/>
              <p:nvPr/>
            </p:nvSpPr>
            <p:spPr>
              <a:xfrm>
                <a:off x="3582400" y="2277450"/>
                <a:ext cx="181800" cy="92825"/>
              </a:xfrm>
              <a:custGeom>
                <a:avLst/>
                <a:gdLst/>
                <a:ahLst/>
                <a:cxnLst/>
                <a:rect l="l" t="t" r="r" b="b"/>
                <a:pathLst>
                  <a:path w="7272" h="3713" extrusionOk="0">
                    <a:moveTo>
                      <a:pt x="6905" y="1"/>
                    </a:moveTo>
                    <a:lnTo>
                      <a:pt x="6920" y="123"/>
                    </a:lnTo>
                    <a:cubicBezTo>
                      <a:pt x="6423" y="445"/>
                      <a:pt x="5488" y="638"/>
                      <a:pt x="4750" y="638"/>
                    </a:cubicBezTo>
                    <a:cubicBezTo>
                      <a:pt x="4650" y="638"/>
                      <a:pt x="4552" y="634"/>
                      <a:pt x="4461" y="627"/>
                    </a:cubicBezTo>
                    <a:cubicBezTo>
                      <a:pt x="4064" y="611"/>
                      <a:pt x="3773" y="505"/>
                      <a:pt x="3697" y="352"/>
                    </a:cubicBezTo>
                    <a:lnTo>
                      <a:pt x="3697" y="352"/>
                    </a:lnTo>
                    <a:cubicBezTo>
                      <a:pt x="3712" y="398"/>
                      <a:pt x="3941" y="1192"/>
                      <a:pt x="3422" y="1589"/>
                    </a:cubicBezTo>
                    <a:cubicBezTo>
                      <a:pt x="3208" y="1772"/>
                      <a:pt x="2567" y="2017"/>
                      <a:pt x="1895" y="2307"/>
                    </a:cubicBezTo>
                    <a:cubicBezTo>
                      <a:pt x="1177" y="2612"/>
                      <a:pt x="444" y="2964"/>
                      <a:pt x="153" y="3315"/>
                    </a:cubicBezTo>
                    <a:cubicBezTo>
                      <a:pt x="46" y="3452"/>
                      <a:pt x="1" y="3575"/>
                      <a:pt x="31" y="3712"/>
                    </a:cubicBezTo>
                    <a:lnTo>
                      <a:pt x="7271" y="3712"/>
                    </a:lnTo>
                    <a:cubicBezTo>
                      <a:pt x="7271" y="3712"/>
                      <a:pt x="7271" y="3559"/>
                      <a:pt x="7256" y="3315"/>
                    </a:cubicBezTo>
                    <a:cubicBezTo>
                      <a:pt x="7225" y="2460"/>
                      <a:pt x="7118" y="413"/>
                      <a:pt x="69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8"/>
              <p:cNvSpPr/>
              <p:nvPr/>
            </p:nvSpPr>
            <p:spPr>
              <a:xfrm>
                <a:off x="3629750" y="2286225"/>
                <a:ext cx="641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267" extrusionOk="0">
                    <a:moveTo>
                      <a:pt x="1803" y="1"/>
                    </a:moveTo>
                    <a:lnTo>
                      <a:pt x="1803" y="1"/>
                    </a:lnTo>
                    <a:cubicBezTo>
                      <a:pt x="1818" y="47"/>
                      <a:pt x="2047" y="841"/>
                      <a:pt x="1543" y="1238"/>
                    </a:cubicBezTo>
                    <a:cubicBezTo>
                      <a:pt x="1314" y="1421"/>
                      <a:pt x="673" y="1666"/>
                      <a:pt x="1" y="1956"/>
                    </a:cubicBezTo>
                    <a:cubicBezTo>
                      <a:pt x="107" y="2063"/>
                      <a:pt x="276" y="2216"/>
                      <a:pt x="428" y="2261"/>
                    </a:cubicBezTo>
                    <a:cubicBezTo>
                      <a:pt x="438" y="2265"/>
                      <a:pt x="451" y="2267"/>
                      <a:pt x="467" y="2267"/>
                    </a:cubicBezTo>
                    <a:cubicBezTo>
                      <a:pt x="788" y="2267"/>
                      <a:pt x="2252" y="1548"/>
                      <a:pt x="2383" y="1330"/>
                    </a:cubicBezTo>
                    <a:cubicBezTo>
                      <a:pt x="2490" y="1192"/>
                      <a:pt x="2536" y="627"/>
                      <a:pt x="2567" y="276"/>
                    </a:cubicBezTo>
                    <a:cubicBezTo>
                      <a:pt x="2170" y="260"/>
                      <a:pt x="1879" y="169"/>
                      <a:pt x="18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8"/>
              <p:cNvSpPr/>
              <p:nvPr/>
            </p:nvSpPr>
            <p:spPr>
              <a:xfrm>
                <a:off x="3582400" y="2360325"/>
                <a:ext cx="1818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7272" h="398" extrusionOk="0">
                    <a:moveTo>
                      <a:pt x="153" y="0"/>
                    </a:moveTo>
                    <a:cubicBezTo>
                      <a:pt x="46" y="137"/>
                      <a:pt x="1" y="260"/>
                      <a:pt x="31" y="397"/>
                    </a:cubicBezTo>
                    <a:lnTo>
                      <a:pt x="7271" y="397"/>
                    </a:lnTo>
                    <a:cubicBezTo>
                      <a:pt x="7271" y="397"/>
                      <a:pt x="7271" y="244"/>
                      <a:pt x="7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8"/>
              <p:cNvSpPr/>
              <p:nvPr/>
            </p:nvSpPr>
            <p:spPr>
              <a:xfrm>
                <a:off x="3410950" y="2261325"/>
                <a:ext cx="161175" cy="109100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4364" extrusionOk="0">
                    <a:moveTo>
                      <a:pt x="1102" y="1"/>
                    </a:moveTo>
                    <a:cubicBezTo>
                      <a:pt x="957" y="1"/>
                      <a:pt x="827" y="6"/>
                      <a:pt x="718" y="19"/>
                    </a:cubicBezTo>
                    <a:cubicBezTo>
                      <a:pt x="596" y="35"/>
                      <a:pt x="489" y="65"/>
                      <a:pt x="428" y="111"/>
                    </a:cubicBezTo>
                    <a:cubicBezTo>
                      <a:pt x="0" y="386"/>
                      <a:pt x="4476" y="4189"/>
                      <a:pt x="4919" y="4357"/>
                    </a:cubicBezTo>
                    <a:cubicBezTo>
                      <a:pt x="4931" y="4362"/>
                      <a:pt x="4943" y="4364"/>
                      <a:pt x="4956" y="4364"/>
                    </a:cubicBezTo>
                    <a:cubicBezTo>
                      <a:pt x="5076" y="4364"/>
                      <a:pt x="5243" y="4175"/>
                      <a:pt x="5423" y="3899"/>
                    </a:cubicBezTo>
                    <a:cubicBezTo>
                      <a:pt x="5896" y="3135"/>
                      <a:pt x="6446" y="1684"/>
                      <a:pt x="6446" y="1684"/>
                    </a:cubicBezTo>
                    <a:lnTo>
                      <a:pt x="6446" y="1684"/>
                    </a:lnTo>
                    <a:cubicBezTo>
                      <a:pt x="6442" y="1685"/>
                      <a:pt x="6436" y="1686"/>
                      <a:pt x="6430" y="1686"/>
                    </a:cubicBezTo>
                    <a:cubicBezTo>
                      <a:pt x="6218" y="1686"/>
                      <a:pt x="5148" y="906"/>
                      <a:pt x="4613" y="386"/>
                    </a:cubicBezTo>
                    <a:cubicBezTo>
                      <a:pt x="4430" y="218"/>
                      <a:pt x="4308" y="80"/>
                      <a:pt x="4293" y="4"/>
                    </a:cubicBezTo>
                    <a:cubicBezTo>
                      <a:pt x="4293" y="4"/>
                      <a:pt x="4216" y="203"/>
                      <a:pt x="3590" y="203"/>
                    </a:cubicBezTo>
                    <a:cubicBezTo>
                      <a:pt x="3330" y="203"/>
                      <a:pt x="2857" y="141"/>
                      <a:pt x="2353" y="80"/>
                    </a:cubicBezTo>
                    <a:cubicBezTo>
                      <a:pt x="1926" y="37"/>
                      <a:pt x="1468" y="1"/>
                      <a:pt x="1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8"/>
              <p:cNvSpPr/>
              <p:nvPr/>
            </p:nvSpPr>
            <p:spPr>
              <a:xfrm>
                <a:off x="3469375" y="2261425"/>
                <a:ext cx="56925" cy="185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742" extrusionOk="0">
                    <a:moveTo>
                      <a:pt x="1971" y="0"/>
                    </a:moveTo>
                    <a:cubicBezTo>
                      <a:pt x="1971" y="0"/>
                      <a:pt x="1879" y="199"/>
                      <a:pt x="1253" y="199"/>
                    </a:cubicBezTo>
                    <a:cubicBezTo>
                      <a:pt x="1009" y="199"/>
                      <a:pt x="520" y="137"/>
                      <a:pt x="16" y="76"/>
                    </a:cubicBezTo>
                    <a:lnTo>
                      <a:pt x="16" y="76"/>
                    </a:lnTo>
                    <a:cubicBezTo>
                      <a:pt x="0" y="199"/>
                      <a:pt x="0" y="397"/>
                      <a:pt x="138" y="489"/>
                    </a:cubicBezTo>
                    <a:cubicBezTo>
                      <a:pt x="252" y="577"/>
                      <a:pt x="632" y="741"/>
                      <a:pt x="1114" y="741"/>
                    </a:cubicBezTo>
                    <a:cubicBezTo>
                      <a:pt x="1467" y="741"/>
                      <a:pt x="1876" y="653"/>
                      <a:pt x="2276" y="382"/>
                    </a:cubicBezTo>
                    <a:cubicBezTo>
                      <a:pt x="2093" y="214"/>
                      <a:pt x="1971" y="76"/>
                      <a:pt x="19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8"/>
              <p:cNvSpPr/>
              <p:nvPr/>
            </p:nvSpPr>
            <p:spPr>
              <a:xfrm>
                <a:off x="3410950" y="2261800"/>
                <a:ext cx="135575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4345" extrusionOk="0">
                    <a:moveTo>
                      <a:pt x="718" y="0"/>
                    </a:moveTo>
                    <a:cubicBezTo>
                      <a:pt x="596" y="16"/>
                      <a:pt x="489" y="46"/>
                      <a:pt x="428" y="92"/>
                    </a:cubicBezTo>
                    <a:cubicBezTo>
                      <a:pt x="0" y="367"/>
                      <a:pt x="4476" y="4170"/>
                      <a:pt x="4919" y="4338"/>
                    </a:cubicBezTo>
                    <a:cubicBezTo>
                      <a:pt x="4932" y="4343"/>
                      <a:pt x="4946" y="4345"/>
                      <a:pt x="4959" y="4345"/>
                    </a:cubicBezTo>
                    <a:cubicBezTo>
                      <a:pt x="5089" y="4345"/>
                      <a:pt x="5243" y="4156"/>
                      <a:pt x="5423" y="3880"/>
                    </a:cubicBez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8"/>
              <p:cNvSpPr/>
              <p:nvPr/>
            </p:nvSpPr>
            <p:spPr>
              <a:xfrm>
                <a:off x="3609525" y="1728725"/>
                <a:ext cx="27112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3122" extrusionOk="0">
                    <a:moveTo>
                      <a:pt x="8874" y="1"/>
                    </a:moveTo>
                    <a:lnTo>
                      <a:pt x="8661" y="367"/>
                    </a:lnTo>
                    <a:lnTo>
                      <a:pt x="8508" y="627"/>
                    </a:lnTo>
                    <a:cubicBezTo>
                      <a:pt x="8508" y="627"/>
                      <a:pt x="7143" y="613"/>
                      <a:pt x="5890" y="613"/>
                    </a:cubicBezTo>
                    <a:cubicBezTo>
                      <a:pt x="5263" y="613"/>
                      <a:pt x="4664" y="617"/>
                      <a:pt x="4277" y="627"/>
                    </a:cubicBezTo>
                    <a:cubicBezTo>
                      <a:pt x="4205" y="630"/>
                      <a:pt x="4133" y="631"/>
                      <a:pt x="4061" y="631"/>
                    </a:cubicBezTo>
                    <a:cubicBezTo>
                      <a:pt x="2962" y="631"/>
                      <a:pt x="1921" y="320"/>
                      <a:pt x="1634" y="306"/>
                    </a:cubicBezTo>
                    <a:cubicBezTo>
                      <a:pt x="1631" y="306"/>
                      <a:pt x="1628" y="306"/>
                      <a:pt x="1624" y="306"/>
                    </a:cubicBezTo>
                    <a:cubicBezTo>
                      <a:pt x="1319" y="306"/>
                      <a:pt x="228" y="950"/>
                      <a:pt x="122" y="1146"/>
                    </a:cubicBezTo>
                    <a:cubicBezTo>
                      <a:pt x="0" y="1360"/>
                      <a:pt x="1955" y="1375"/>
                      <a:pt x="2230" y="1436"/>
                    </a:cubicBezTo>
                    <a:cubicBezTo>
                      <a:pt x="2505" y="1482"/>
                      <a:pt x="8294" y="2933"/>
                      <a:pt x="9287" y="3116"/>
                    </a:cubicBezTo>
                    <a:lnTo>
                      <a:pt x="9348" y="3116"/>
                    </a:lnTo>
                    <a:cubicBezTo>
                      <a:pt x="9373" y="3120"/>
                      <a:pt x="9398" y="3122"/>
                      <a:pt x="9423" y="3122"/>
                    </a:cubicBezTo>
                    <a:cubicBezTo>
                      <a:pt x="9926" y="3122"/>
                      <a:pt x="10510" y="2422"/>
                      <a:pt x="10845" y="1971"/>
                    </a:cubicBezTo>
                    <a:lnTo>
                      <a:pt x="10845" y="1971"/>
                    </a:lnTo>
                    <a:cubicBezTo>
                      <a:pt x="10815" y="1975"/>
                      <a:pt x="10783" y="1977"/>
                      <a:pt x="10751" y="1977"/>
                    </a:cubicBezTo>
                    <a:cubicBezTo>
                      <a:pt x="10066" y="1977"/>
                      <a:pt x="8816" y="1079"/>
                      <a:pt x="8874" y="1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8"/>
              <p:cNvSpPr/>
              <p:nvPr/>
            </p:nvSpPr>
            <p:spPr>
              <a:xfrm>
                <a:off x="3873750" y="1883375"/>
                <a:ext cx="2600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895" fill="none" extrusionOk="0">
                    <a:moveTo>
                      <a:pt x="276" y="1"/>
                    </a:moveTo>
                    <a:cubicBezTo>
                      <a:pt x="276" y="1"/>
                      <a:pt x="1" y="1421"/>
                      <a:pt x="1039" y="1895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8"/>
              <p:cNvSpPr/>
              <p:nvPr/>
            </p:nvSpPr>
            <p:spPr>
              <a:xfrm>
                <a:off x="3678250" y="1912025"/>
                <a:ext cx="188650" cy="365450"/>
              </a:xfrm>
              <a:custGeom>
                <a:avLst/>
                <a:gdLst/>
                <a:ahLst/>
                <a:cxnLst/>
                <a:rect l="l" t="t" r="r" b="b"/>
                <a:pathLst>
                  <a:path w="7546" h="14618" fill="none" extrusionOk="0">
                    <a:moveTo>
                      <a:pt x="7546" y="0"/>
                    </a:moveTo>
                    <a:cubicBezTo>
                      <a:pt x="7546" y="0"/>
                      <a:pt x="672" y="2933"/>
                      <a:pt x="336" y="3849"/>
                    </a:cubicBezTo>
                    <a:cubicBezTo>
                      <a:pt x="0" y="4750"/>
                      <a:pt x="2078" y="14618"/>
                      <a:pt x="2078" y="14618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8"/>
              <p:cNvSpPr/>
              <p:nvPr/>
            </p:nvSpPr>
            <p:spPr>
              <a:xfrm>
                <a:off x="3878350" y="1669925"/>
                <a:ext cx="64925" cy="145500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5820" extrusionOk="0">
                    <a:moveTo>
                      <a:pt x="2230" y="0"/>
                    </a:moveTo>
                    <a:lnTo>
                      <a:pt x="565" y="1100"/>
                    </a:lnTo>
                    <a:cubicBezTo>
                      <a:pt x="565" y="2673"/>
                      <a:pt x="565" y="4521"/>
                      <a:pt x="199" y="5377"/>
                    </a:cubicBezTo>
                    <a:cubicBezTo>
                      <a:pt x="122" y="5530"/>
                      <a:pt x="61" y="5682"/>
                      <a:pt x="0" y="5820"/>
                    </a:cubicBezTo>
                    <a:cubicBezTo>
                      <a:pt x="550" y="5041"/>
                      <a:pt x="1329" y="4170"/>
                      <a:pt x="1818" y="3483"/>
                    </a:cubicBezTo>
                    <a:cubicBezTo>
                      <a:pt x="2597" y="2383"/>
                      <a:pt x="2230" y="0"/>
                      <a:pt x="22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8"/>
              <p:cNvSpPr/>
              <p:nvPr/>
            </p:nvSpPr>
            <p:spPr>
              <a:xfrm>
                <a:off x="3829925" y="1628575"/>
                <a:ext cx="111075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5984" extrusionOk="0">
                    <a:moveTo>
                      <a:pt x="2769" y="0"/>
                    </a:moveTo>
                    <a:cubicBezTo>
                      <a:pt x="2408" y="0"/>
                      <a:pt x="793" y="2429"/>
                      <a:pt x="242" y="3533"/>
                    </a:cubicBezTo>
                    <a:cubicBezTo>
                      <a:pt x="135" y="3747"/>
                      <a:pt x="58" y="3915"/>
                      <a:pt x="58" y="4007"/>
                    </a:cubicBezTo>
                    <a:cubicBezTo>
                      <a:pt x="0" y="5085"/>
                      <a:pt x="1250" y="5983"/>
                      <a:pt x="1921" y="5983"/>
                    </a:cubicBezTo>
                    <a:cubicBezTo>
                      <a:pt x="1953" y="5983"/>
                      <a:pt x="1984" y="5981"/>
                      <a:pt x="2013" y="5977"/>
                    </a:cubicBezTo>
                    <a:cubicBezTo>
                      <a:pt x="2044" y="5962"/>
                      <a:pt x="2075" y="5962"/>
                      <a:pt x="2105" y="5946"/>
                    </a:cubicBezTo>
                    <a:cubicBezTo>
                      <a:pt x="2181" y="5885"/>
                      <a:pt x="2258" y="5824"/>
                      <a:pt x="2319" y="5763"/>
                    </a:cubicBezTo>
                    <a:cubicBezTo>
                      <a:pt x="3449" y="4709"/>
                      <a:pt x="4442" y="3029"/>
                      <a:pt x="4167" y="1654"/>
                    </a:cubicBezTo>
                    <a:cubicBezTo>
                      <a:pt x="3877" y="173"/>
                      <a:pt x="2792" y="5"/>
                      <a:pt x="2792" y="5"/>
                    </a:cubicBezTo>
                    <a:cubicBezTo>
                      <a:pt x="2785" y="2"/>
                      <a:pt x="2777" y="0"/>
                      <a:pt x="27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8"/>
              <p:cNvSpPr/>
              <p:nvPr/>
            </p:nvSpPr>
            <p:spPr>
              <a:xfrm>
                <a:off x="3936375" y="1546975"/>
                <a:ext cx="3630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161" extrusionOk="0">
                    <a:moveTo>
                      <a:pt x="734" y="0"/>
                    </a:moveTo>
                    <a:lnTo>
                      <a:pt x="1" y="932"/>
                    </a:lnTo>
                    <a:cubicBezTo>
                      <a:pt x="123" y="947"/>
                      <a:pt x="245" y="1008"/>
                      <a:pt x="383" y="1161"/>
                    </a:cubicBezTo>
                    <a:cubicBezTo>
                      <a:pt x="581" y="993"/>
                      <a:pt x="917" y="779"/>
                      <a:pt x="1253" y="611"/>
                    </a:cubicBezTo>
                    <a:cubicBezTo>
                      <a:pt x="1299" y="535"/>
                      <a:pt x="1360" y="443"/>
                      <a:pt x="1452" y="336"/>
                    </a:cubicBezTo>
                    <a:cubicBezTo>
                      <a:pt x="1207" y="260"/>
                      <a:pt x="963" y="137"/>
                      <a:pt x="734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8"/>
              <p:cNvSpPr/>
              <p:nvPr/>
            </p:nvSpPr>
            <p:spPr>
              <a:xfrm>
                <a:off x="3824875" y="1728725"/>
                <a:ext cx="5577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3122" extrusionOk="0">
                    <a:moveTo>
                      <a:pt x="260" y="1"/>
                    </a:moveTo>
                    <a:lnTo>
                      <a:pt x="47" y="382"/>
                    </a:lnTo>
                    <a:cubicBezTo>
                      <a:pt x="1" y="978"/>
                      <a:pt x="31" y="2185"/>
                      <a:pt x="673" y="3116"/>
                    </a:cubicBezTo>
                    <a:lnTo>
                      <a:pt x="734" y="3116"/>
                    </a:lnTo>
                    <a:cubicBezTo>
                      <a:pt x="759" y="3120"/>
                      <a:pt x="784" y="3122"/>
                      <a:pt x="809" y="3122"/>
                    </a:cubicBezTo>
                    <a:cubicBezTo>
                      <a:pt x="1312" y="3122"/>
                      <a:pt x="1896" y="2422"/>
                      <a:pt x="2231" y="1971"/>
                    </a:cubicBezTo>
                    <a:lnTo>
                      <a:pt x="2231" y="1971"/>
                    </a:lnTo>
                    <a:cubicBezTo>
                      <a:pt x="2201" y="1975"/>
                      <a:pt x="2169" y="1977"/>
                      <a:pt x="2137" y="1977"/>
                    </a:cubicBezTo>
                    <a:cubicBezTo>
                      <a:pt x="1452" y="1977"/>
                      <a:pt x="202" y="1079"/>
                      <a:pt x="2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8"/>
              <p:cNvSpPr/>
              <p:nvPr/>
            </p:nvSpPr>
            <p:spPr>
              <a:xfrm>
                <a:off x="3958525" y="1509450"/>
                <a:ext cx="30932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12373" h="21419" extrusionOk="0">
                    <a:moveTo>
                      <a:pt x="6025" y="1"/>
                    </a:moveTo>
                    <a:cubicBezTo>
                      <a:pt x="5627" y="1"/>
                      <a:pt x="5216" y="21"/>
                      <a:pt x="4797" y="65"/>
                    </a:cubicBezTo>
                    <a:cubicBezTo>
                      <a:pt x="4339" y="111"/>
                      <a:pt x="3926" y="172"/>
                      <a:pt x="3560" y="264"/>
                    </a:cubicBezTo>
                    <a:cubicBezTo>
                      <a:pt x="2704" y="447"/>
                      <a:pt x="2063" y="722"/>
                      <a:pt x="1589" y="1012"/>
                    </a:cubicBezTo>
                    <a:cubicBezTo>
                      <a:pt x="3132" y="1929"/>
                      <a:pt x="4384" y="5167"/>
                      <a:pt x="4430" y="11017"/>
                    </a:cubicBezTo>
                    <a:cubicBezTo>
                      <a:pt x="4430" y="11124"/>
                      <a:pt x="4430" y="11246"/>
                      <a:pt x="4430" y="11353"/>
                    </a:cubicBezTo>
                    <a:cubicBezTo>
                      <a:pt x="4430" y="20120"/>
                      <a:pt x="1" y="21419"/>
                      <a:pt x="1" y="21419"/>
                    </a:cubicBezTo>
                    <a:lnTo>
                      <a:pt x="5576" y="21419"/>
                    </a:lnTo>
                    <a:cubicBezTo>
                      <a:pt x="10143" y="21419"/>
                      <a:pt x="12373" y="4556"/>
                      <a:pt x="12021" y="2860"/>
                    </a:cubicBezTo>
                    <a:cubicBezTo>
                      <a:pt x="11695" y="1352"/>
                      <a:pt x="9241" y="1"/>
                      <a:pt x="60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8"/>
              <p:cNvSpPr/>
              <p:nvPr/>
            </p:nvSpPr>
            <p:spPr>
              <a:xfrm>
                <a:off x="3730175" y="1534750"/>
                <a:ext cx="339125" cy="510175"/>
              </a:xfrm>
              <a:custGeom>
                <a:avLst/>
                <a:gdLst/>
                <a:ahLst/>
                <a:cxnLst/>
                <a:rect l="l" t="t" r="r" b="b"/>
                <a:pathLst>
                  <a:path w="13565" h="20407" extrusionOk="0">
                    <a:moveTo>
                      <a:pt x="10723" y="0"/>
                    </a:moveTo>
                    <a:cubicBezTo>
                      <a:pt x="10234" y="275"/>
                      <a:pt x="9914" y="581"/>
                      <a:pt x="9700" y="825"/>
                    </a:cubicBezTo>
                    <a:cubicBezTo>
                      <a:pt x="9471" y="1085"/>
                      <a:pt x="9379" y="1283"/>
                      <a:pt x="9364" y="1329"/>
                    </a:cubicBezTo>
                    <a:cubicBezTo>
                      <a:pt x="9364" y="1344"/>
                      <a:pt x="9364" y="1344"/>
                      <a:pt x="9364" y="1344"/>
                    </a:cubicBezTo>
                    <a:cubicBezTo>
                      <a:pt x="9333" y="1451"/>
                      <a:pt x="9303" y="1558"/>
                      <a:pt x="9287" y="1665"/>
                    </a:cubicBezTo>
                    <a:cubicBezTo>
                      <a:pt x="9043" y="2811"/>
                      <a:pt x="8829" y="4384"/>
                      <a:pt x="8844" y="6232"/>
                    </a:cubicBezTo>
                    <a:cubicBezTo>
                      <a:pt x="8844" y="7042"/>
                      <a:pt x="8890" y="7897"/>
                      <a:pt x="9012" y="8813"/>
                    </a:cubicBezTo>
                    <a:cubicBezTo>
                      <a:pt x="9104" y="9577"/>
                      <a:pt x="9257" y="10371"/>
                      <a:pt x="9471" y="11196"/>
                    </a:cubicBezTo>
                    <a:cubicBezTo>
                      <a:pt x="9746" y="12311"/>
                      <a:pt x="10021" y="13503"/>
                      <a:pt x="10158" y="14495"/>
                    </a:cubicBezTo>
                    <a:cubicBezTo>
                      <a:pt x="10357" y="15901"/>
                      <a:pt x="10296" y="16955"/>
                      <a:pt x="9669" y="17016"/>
                    </a:cubicBezTo>
                    <a:cubicBezTo>
                      <a:pt x="8585" y="17138"/>
                      <a:pt x="7882" y="17168"/>
                      <a:pt x="7623" y="18253"/>
                    </a:cubicBezTo>
                    <a:lnTo>
                      <a:pt x="2796" y="18589"/>
                    </a:lnTo>
                    <a:lnTo>
                      <a:pt x="383" y="20132"/>
                    </a:lnTo>
                    <a:lnTo>
                      <a:pt x="1" y="20407"/>
                    </a:lnTo>
                    <a:lnTo>
                      <a:pt x="9135" y="20407"/>
                    </a:lnTo>
                    <a:cubicBezTo>
                      <a:pt x="9135" y="20407"/>
                      <a:pt x="13564" y="19108"/>
                      <a:pt x="13564" y="10341"/>
                    </a:cubicBezTo>
                    <a:cubicBezTo>
                      <a:pt x="13564" y="10234"/>
                      <a:pt x="13564" y="10112"/>
                      <a:pt x="13564" y="10005"/>
                    </a:cubicBezTo>
                    <a:cubicBezTo>
                      <a:pt x="13518" y="4445"/>
                      <a:pt x="12388" y="1237"/>
                      <a:pt x="10952" y="153"/>
                    </a:cubicBezTo>
                    <a:cubicBezTo>
                      <a:pt x="10876" y="92"/>
                      <a:pt x="10800" y="46"/>
                      <a:pt x="107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8"/>
              <p:cNvSpPr/>
              <p:nvPr/>
            </p:nvSpPr>
            <p:spPr>
              <a:xfrm>
                <a:off x="3852750" y="2044900"/>
                <a:ext cx="180650" cy="325375"/>
              </a:xfrm>
              <a:custGeom>
                <a:avLst/>
                <a:gdLst/>
                <a:ahLst/>
                <a:cxnLst/>
                <a:rect l="l" t="t" r="r" b="b"/>
                <a:pathLst>
                  <a:path w="7226" h="13015" extrusionOk="0">
                    <a:moveTo>
                      <a:pt x="2979" y="1"/>
                    </a:moveTo>
                    <a:lnTo>
                      <a:pt x="2979" y="8921"/>
                    </a:lnTo>
                    <a:cubicBezTo>
                      <a:pt x="2979" y="9852"/>
                      <a:pt x="2552" y="10723"/>
                      <a:pt x="1818" y="11303"/>
                    </a:cubicBezTo>
                    <a:lnTo>
                      <a:pt x="169" y="12586"/>
                    </a:lnTo>
                    <a:cubicBezTo>
                      <a:pt x="1" y="12724"/>
                      <a:pt x="92" y="13014"/>
                      <a:pt x="321" y="13014"/>
                    </a:cubicBezTo>
                    <a:lnTo>
                      <a:pt x="6889" y="13014"/>
                    </a:lnTo>
                    <a:cubicBezTo>
                      <a:pt x="7119" y="13014"/>
                      <a:pt x="7225" y="12724"/>
                      <a:pt x="7042" y="12586"/>
                    </a:cubicBezTo>
                    <a:lnTo>
                      <a:pt x="5393" y="11303"/>
                    </a:lnTo>
                    <a:cubicBezTo>
                      <a:pt x="4659" y="10723"/>
                      <a:pt x="4232" y="9852"/>
                      <a:pt x="4232" y="8921"/>
                    </a:cubicBezTo>
                    <a:lnTo>
                      <a:pt x="4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8"/>
              <p:cNvSpPr/>
              <p:nvPr/>
            </p:nvSpPr>
            <p:spPr>
              <a:xfrm>
                <a:off x="4150600" y="1519475"/>
                <a:ext cx="307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123" h="367" fill="none" extrusionOk="0">
                    <a:moveTo>
                      <a:pt x="1" y="0"/>
                    </a:moveTo>
                    <a:cubicBezTo>
                      <a:pt x="1" y="0"/>
                      <a:pt x="46" y="122"/>
                      <a:pt x="123" y="367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8"/>
              <p:cNvSpPr/>
              <p:nvPr/>
            </p:nvSpPr>
            <p:spPr>
              <a:xfrm>
                <a:off x="4063150" y="2032300"/>
                <a:ext cx="73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1" fill="none" extrusionOk="0">
                    <a:moveTo>
                      <a:pt x="291" y="1"/>
                    </a:moveTo>
                    <a:cubicBezTo>
                      <a:pt x="184" y="92"/>
                      <a:pt x="92" y="184"/>
                      <a:pt x="1" y="260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8"/>
              <p:cNvSpPr/>
              <p:nvPr/>
            </p:nvSpPr>
            <p:spPr>
              <a:xfrm>
                <a:off x="3927225" y="2044900"/>
                <a:ext cx="3132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1253" h="2964" extrusionOk="0">
                    <a:moveTo>
                      <a:pt x="0" y="1"/>
                    </a:moveTo>
                    <a:lnTo>
                      <a:pt x="0" y="2964"/>
                    </a:lnTo>
                    <a:cubicBezTo>
                      <a:pt x="382" y="2842"/>
                      <a:pt x="825" y="2658"/>
                      <a:pt x="1253" y="2429"/>
                    </a:cubicBezTo>
                    <a:lnTo>
                      <a:pt x="125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8"/>
              <p:cNvSpPr/>
              <p:nvPr/>
            </p:nvSpPr>
            <p:spPr>
              <a:xfrm>
                <a:off x="3730175" y="1690550"/>
                <a:ext cx="27765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14175" extrusionOk="0">
                    <a:moveTo>
                      <a:pt x="8844" y="0"/>
                    </a:moveTo>
                    <a:cubicBezTo>
                      <a:pt x="8844" y="810"/>
                      <a:pt x="8890" y="1680"/>
                      <a:pt x="9012" y="2581"/>
                    </a:cubicBezTo>
                    <a:cubicBezTo>
                      <a:pt x="9104" y="3345"/>
                      <a:pt x="9257" y="4139"/>
                      <a:pt x="9471" y="4964"/>
                    </a:cubicBezTo>
                    <a:cubicBezTo>
                      <a:pt x="9746" y="6079"/>
                      <a:pt x="10021" y="7271"/>
                      <a:pt x="10158" y="8263"/>
                    </a:cubicBezTo>
                    <a:cubicBezTo>
                      <a:pt x="10357" y="9669"/>
                      <a:pt x="10296" y="10723"/>
                      <a:pt x="9669" y="10784"/>
                    </a:cubicBezTo>
                    <a:cubicBezTo>
                      <a:pt x="8585" y="10906"/>
                      <a:pt x="7882" y="10936"/>
                      <a:pt x="7623" y="12021"/>
                    </a:cubicBezTo>
                    <a:lnTo>
                      <a:pt x="2796" y="12357"/>
                    </a:lnTo>
                    <a:lnTo>
                      <a:pt x="383" y="13900"/>
                    </a:lnTo>
                    <a:lnTo>
                      <a:pt x="1" y="14175"/>
                    </a:lnTo>
                    <a:lnTo>
                      <a:pt x="3667" y="14175"/>
                    </a:lnTo>
                    <a:cubicBezTo>
                      <a:pt x="4125" y="13609"/>
                      <a:pt x="4888" y="12937"/>
                      <a:pt x="5927" y="12830"/>
                    </a:cubicBezTo>
                    <a:cubicBezTo>
                      <a:pt x="6206" y="12803"/>
                      <a:pt x="6448" y="12794"/>
                      <a:pt x="6661" y="12794"/>
                    </a:cubicBezTo>
                    <a:cubicBezTo>
                      <a:pt x="7027" y="12794"/>
                      <a:pt x="7305" y="12820"/>
                      <a:pt x="7526" y="12820"/>
                    </a:cubicBezTo>
                    <a:cubicBezTo>
                      <a:pt x="8021" y="12820"/>
                      <a:pt x="8231" y="12689"/>
                      <a:pt x="8508" y="11838"/>
                    </a:cubicBezTo>
                    <a:cubicBezTo>
                      <a:pt x="8738" y="11150"/>
                      <a:pt x="10586" y="11318"/>
                      <a:pt x="10891" y="10387"/>
                    </a:cubicBezTo>
                    <a:cubicBezTo>
                      <a:pt x="11105" y="9699"/>
                      <a:pt x="9547" y="3727"/>
                      <a:pt x="88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8"/>
              <p:cNvSpPr/>
              <p:nvPr/>
            </p:nvSpPr>
            <p:spPr>
              <a:xfrm>
                <a:off x="3178400" y="1635925"/>
                <a:ext cx="93950" cy="51975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07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20" y="1040"/>
                      <a:pt x="1375" y="1742"/>
                      <a:pt x="1910" y="2078"/>
                    </a:cubicBezTo>
                    <a:lnTo>
                      <a:pt x="3697" y="2078"/>
                    </a:lnTo>
                    <a:cubicBezTo>
                      <a:pt x="3727" y="1910"/>
                      <a:pt x="3758" y="1727"/>
                      <a:pt x="3758" y="1513"/>
                    </a:cubicBezTo>
                    <a:cubicBezTo>
                      <a:pt x="3407" y="1452"/>
                      <a:pt x="2872" y="1528"/>
                      <a:pt x="2139" y="1360"/>
                    </a:cubicBezTo>
                    <a:cubicBezTo>
                      <a:pt x="1299" y="1162"/>
                      <a:pt x="489" y="520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8"/>
              <p:cNvSpPr/>
              <p:nvPr/>
            </p:nvSpPr>
            <p:spPr>
              <a:xfrm>
                <a:off x="3227275" y="1378800"/>
                <a:ext cx="159400" cy="345500"/>
              </a:xfrm>
              <a:custGeom>
                <a:avLst/>
                <a:gdLst/>
                <a:ahLst/>
                <a:cxnLst/>
                <a:rect l="l" t="t" r="r" b="b"/>
                <a:pathLst>
                  <a:path w="6376" h="13820" extrusionOk="0">
                    <a:moveTo>
                      <a:pt x="2932" y="0"/>
                    </a:moveTo>
                    <a:cubicBezTo>
                      <a:pt x="2867" y="0"/>
                      <a:pt x="2802" y="2"/>
                      <a:pt x="2735" y="6"/>
                    </a:cubicBezTo>
                    <a:cubicBezTo>
                      <a:pt x="4720" y="831"/>
                      <a:pt x="2628" y="3794"/>
                      <a:pt x="1238" y="6605"/>
                    </a:cubicBezTo>
                    <a:cubicBezTo>
                      <a:pt x="1146" y="6773"/>
                      <a:pt x="1085" y="6926"/>
                      <a:pt x="1009" y="7094"/>
                    </a:cubicBezTo>
                    <a:cubicBezTo>
                      <a:pt x="1" y="9568"/>
                      <a:pt x="1238" y="10698"/>
                      <a:pt x="1238" y="10698"/>
                    </a:cubicBezTo>
                    <a:lnTo>
                      <a:pt x="1207" y="12867"/>
                    </a:lnTo>
                    <a:cubicBezTo>
                      <a:pt x="1207" y="12867"/>
                      <a:pt x="1589" y="13280"/>
                      <a:pt x="1971" y="13555"/>
                    </a:cubicBezTo>
                    <a:cubicBezTo>
                      <a:pt x="2173" y="13708"/>
                      <a:pt x="2371" y="13819"/>
                      <a:pt x="2512" y="13819"/>
                    </a:cubicBezTo>
                    <a:cubicBezTo>
                      <a:pt x="2638" y="13819"/>
                      <a:pt x="2719" y="13732"/>
                      <a:pt x="2719" y="13509"/>
                    </a:cubicBezTo>
                    <a:cubicBezTo>
                      <a:pt x="2719" y="13356"/>
                      <a:pt x="2674" y="13142"/>
                      <a:pt x="2597" y="12867"/>
                    </a:cubicBezTo>
                    <a:cubicBezTo>
                      <a:pt x="2276" y="11752"/>
                      <a:pt x="3101" y="9980"/>
                      <a:pt x="4018" y="8331"/>
                    </a:cubicBezTo>
                    <a:cubicBezTo>
                      <a:pt x="4842" y="6819"/>
                      <a:pt x="5759" y="5413"/>
                      <a:pt x="5973" y="4680"/>
                    </a:cubicBezTo>
                    <a:cubicBezTo>
                      <a:pt x="6375" y="3205"/>
                      <a:pt x="5513" y="0"/>
                      <a:pt x="29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8"/>
              <p:cNvSpPr/>
              <p:nvPr/>
            </p:nvSpPr>
            <p:spPr>
              <a:xfrm>
                <a:off x="3257050" y="1378575"/>
                <a:ext cx="82125" cy="280775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11231" extrusionOk="0">
                    <a:moveTo>
                      <a:pt x="1544" y="0"/>
                    </a:moveTo>
                    <a:lnTo>
                      <a:pt x="1544" y="0"/>
                    </a:lnTo>
                    <a:cubicBezTo>
                      <a:pt x="2537" y="230"/>
                      <a:pt x="3102" y="1238"/>
                      <a:pt x="3193" y="2184"/>
                    </a:cubicBezTo>
                    <a:cubicBezTo>
                      <a:pt x="3239" y="2765"/>
                      <a:pt x="3041" y="3345"/>
                      <a:pt x="2842" y="3880"/>
                    </a:cubicBezTo>
                    <a:cubicBezTo>
                      <a:pt x="2078" y="5835"/>
                      <a:pt x="933" y="7607"/>
                      <a:pt x="291" y="9592"/>
                    </a:cubicBezTo>
                    <a:cubicBezTo>
                      <a:pt x="138" y="10096"/>
                      <a:pt x="1" y="10646"/>
                      <a:pt x="154" y="11181"/>
                    </a:cubicBezTo>
                    <a:cubicBezTo>
                      <a:pt x="166" y="11206"/>
                      <a:pt x="199" y="11231"/>
                      <a:pt x="236" y="11231"/>
                    </a:cubicBezTo>
                    <a:cubicBezTo>
                      <a:pt x="244" y="11231"/>
                      <a:pt x="252" y="11229"/>
                      <a:pt x="261" y="11227"/>
                    </a:cubicBezTo>
                    <a:cubicBezTo>
                      <a:pt x="306" y="11211"/>
                      <a:pt x="322" y="11166"/>
                      <a:pt x="306" y="11120"/>
                    </a:cubicBezTo>
                    <a:cubicBezTo>
                      <a:pt x="154" y="10646"/>
                      <a:pt x="291" y="10112"/>
                      <a:pt x="413" y="9638"/>
                    </a:cubicBezTo>
                    <a:cubicBezTo>
                      <a:pt x="1040" y="7637"/>
                      <a:pt x="2170" y="5850"/>
                      <a:pt x="2888" y="3910"/>
                    </a:cubicBezTo>
                    <a:cubicBezTo>
                      <a:pt x="3086" y="3360"/>
                      <a:pt x="3285" y="2780"/>
                      <a:pt x="3239" y="2184"/>
                    </a:cubicBezTo>
                    <a:cubicBezTo>
                      <a:pt x="3117" y="1222"/>
                      <a:pt x="2537" y="230"/>
                      <a:pt x="1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8"/>
              <p:cNvSpPr/>
              <p:nvPr/>
            </p:nvSpPr>
            <p:spPr>
              <a:xfrm>
                <a:off x="3287225" y="1605775"/>
                <a:ext cx="57675" cy="103150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4126" extrusionOk="0">
                    <a:moveTo>
                      <a:pt x="2307" y="0"/>
                    </a:moveTo>
                    <a:lnTo>
                      <a:pt x="2307" y="0"/>
                    </a:lnTo>
                    <a:cubicBezTo>
                      <a:pt x="1635" y="107"/>
                      <a:pt x="1116" y="535"/>
                      <a:pt x="749" y="963"/>
                    </a:cubicBezTo>
                    <a:cubicBezTo>
                      <a:pt x="306" y="1482"/>
                      <a:pt x="92" y="2032"/>
                      <a:pt x="92" y="2032"/>
                    </a:cubicBezTo>
                    <a:cubicBezTo>
                      <a:pt x="92" y="2032"/>
                      <a:pt x="1" y="2704"/>
                      <a:pt x="123" y="3299"/>
                    </a:cubicBezTo>
                    <a:cubicBezTo>
                      <a:pt x="219" y="3737"/>
                      <a:pt x="437" y="4126"/>
                      <a:pt x="887" y="4126"/>
                    </a:cubicBezTo>
                    <a:cubicBezTo>
                      <a:pt x="939" y="4126"/>
                      <a:pt x="995" y="4120"/>
                      <a:pt x="1055" y="4109"/>
                    </a:cubicBezTo>
                    <a:cubicBezTo>
                      <a:pt x="2307" y="3865"/>
                      <a:pt x="1482" y="2200"/>
                      <a:pt x="2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8"/>
              <p:cNvSpPr/>
              <p:nvPr/>
            </p:nvSpPr>
            <p:spPr>
              <a:xfrm>
                <a:off x="3160075" y="1509550"/>
                <a:ext cx="112275" cy="19882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7953" extrusionOk="0">
                    <a:moveTo>
                      <a:pt x="1406" y="0"/>
                    </a:moveTo>
                    <a:cubicBezTo>
                      <a:pt x="0" y="2154"/>
                      <a:pt x="138" y="3849"/>
                      <a:pt x="733" y="5056"/>
                    </a:cubicBezTo>
                    <a:cubicBezTo>
                      <a:pt x="1512" y="6629"/>
                      <a:pt x="3086" y="7408"/>
                      <a:pt x="3086" y="7408"/>
                    </a:cubicBezTo>
                    <a:cubicBezTo>
                      <a:pt x="3086" y="7408"/>
                      <a:pt x="3320" y="7952"/>
                      <a:pt x="3709" y="7952"/>
                    </a:cubicBezTo>
                    <a:cubicBezTo>
                      <a:pt x="3816" y="7952"/>
                      <a:pt x="3934" y="7911"/>
                      <a:pt x="4063" y="7805"/>
                    </a:cubicBezTo>
                    <a:cubicBezTo>
                      <a:pt x="4079" y="7790"/>
                      <a:pt x="4109" y="7775"/>
                      <a:pt x="4124" y="7744"/>
                    </a:cubicBezTo>
                    <a:cubicBezTo>
                      <a:pt x="4369" y="7515"/>
                      <a:pt x="4491" y="7087"/>
                      <a:pt x="4491" y="6568"/>
                    </a:cubicBezTo>
                    <a:cubicBezTo>
                      <a:pt x="4491" y="5728"/>
                      <a:pt x="4201" y="4659"/>
                      <a:pt x="3620" y="3956"/>
                    </a:cubicBezTo>
                    <a:cubicBezTo>
                      <a:pt x="3513" y="3834"/>
                      <a:pt x="3406" y="3712"/>
                      <a:pt x="3300" y="3590"/>
                    </a:cubicBezTo>
                    <a:cubicBezTo>
                      <a:pt x="2459" y="2581"/>
                      <a:pt x="1619" y="1543"/>
                      <a:pt x="14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8"/>
              <p:cNvSpPr/>
              <p:nvPr/>
            </p:nvSpPr>
            <p:spPr>
              <a:xfrm>
                <a:off x="3171150" y="1509550"/>
                <a:ext cx="88600" cy="185975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7439" extrusionOk="0">
                    <a:moveTo>
                      <a:pt x="963" y="0"/>
                    </a:moveTo>
                    <a:cubicBezTo>
                      <a:pt x="0" y="4812"/>
                      <a:pt x="3483" y="4934"/>
                      <a:pt x="3361" y="7347"/>
                    </a:cubicBezTo>
                    <a:cubicBezTo>
                      <a:pt x="3361" y="7393"/>
                      <a:pt x="3391" y="7423"/>
                      <a:pt x="3437" y="7439"/>
                    </a:cubicBezTo>
                    <a:cubicBezTo>
                      <a:pt x="3483" y="7439"/>
                      <a:pt x="3513" y="7408"/>
                      <a:pt x="3529" y="7362"/>
                    </a:cubicBezTo>
                    <a:cubicBezTo>
                      <a:pt x="3544" y="7011"/>
                      <a:pt x="3483" y="6660"/>
                      <a:pt x="3330" y="6339"/>
                    </a:cubicBezTo>
                    <a:cubicBezTo>
                      <a:pt x="2872" y="5407"/>
                      <a:pt x="2001" y="4796"/>
                      <a:pt x="1482" y="3910"/>
                    </a:cubicBezTo>
                    <a:cubicBezTo>
                      <a:pt x="764" y="2765"/>
                      <a:pt x="718" y="1298"/>
                      <a:pt x="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>
                <a:off x="3290075" y="1605775"/>
                <a:ext cx="54825" cy="9660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3864" extrusionOk="0">
                    <a:moveTo>
                      <a:pt x="2193" y="0"/>
                    </a:moveTo>
                    <a:lnTo>
                      <a:pt x="2193" y="0"/>
                    </a:lnTo>
                    <a:cubicBezTo>
                      <a:pt x="1231" y="1100"/>
                      <a:pt x="299" y="2307"/>
                      <a:pt x="9" y="3773"/>
                    </a:cubicBezTo>
                    <a:cubicBezTo>
                      <a:pt x="0" y="3833"/>
                      <a:pt x="44" y="3864"/>
                      <a:pt x="87" y="3864"/>
                    </a:cubicBezTo>
                    <a:cubicBezTo>
                      <a:pt x="121" y="3864"/>
                      <a:pt x="155" y="3844"/>
                      <a:pt x="162" y="3804"/>
                    </a:cubicBezTo>
                    <a:cubicBezTo>
                      <a:pt x="391" y="2368"/>
                      <a:pt x="1292" y="1100"/>
                      <a:pt x="21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>
                <a:off x="3207050" y="1693225"/>
                <a:ext cx="126025" cy="9662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865" extrusionOk="0">
                    <a:moveTo>
                      <a:pt x="321" y="0"/>
                    </a:moveTo>
                    <a:cubicBezTo>
                      <a:pt x="137" y="0"/>
                      <a:pt x="0" y="168"/>
                      <a:pt x="46" y="336"/>
                    </a:cubicBezTo>
                    <a:lnTo>
                      <a:pt x="137" y="962"/>
                    </a:lnTo>
                    <a:lnTo>
                      <a:pt x="580" y="3620"/>
                    </a:lnTo>
                    <a:cubicBezTo>
                      <a:pt x="596" y="3757"/>
                      <a:pt x="718" y="3864"/>
                      <a:pt x="855" y="3864"/>
                    </a:cubicBezTo>
                    <a:lnTo>
                      <a:pt x="4185" y="3864"/>
                    </a:lnTo>
                    <a:cubicBezTo>
                      <a:pt x="4338" y="3864"/>
                      <a:pt x="4460" y="3757"/>
                      <a:pt x="4475" y="3620"/>
                    </a:cubicBezTo>
                    <a:lnTo>
                      <a:pt x="5010" y="336"/>
                    </a:lnTo>
                    <a:cubicBezTo>
                      <a:pt x="5041" y="168"/>
                      <a:pt x="4903" y="0"/>
                      <a:pt x="47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>
                <a:off x="3195200" y="1687875"/>
                <a:ext cx="149700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5988" h="1223" extrusionOk="0">
                    <a:moveTo>
                      <a:pt x="550" y="0"/>
                    </a:moveTo>
                    <a:cubicBezTo>
                      <a:pt x="367" y="0"/>
                      <a:pt x="199" y="138"/>
                      <a:pt x="169" y="336"/>
                    </a:cubicBezTo>
                    <a:lnTo>
                      <a:pt x="1" y="1222"/>
                    </a:lnTo>
                    <a:lnTo>
                      <a:pt x="5988" y="1222"/>
                    </a:lnTo>
                    <a:lnTo>
                      <a:pt x="5835" y="336"/>
                    </a:lnTo>
                    <a:cubicBezTo>
                      <a:pt x="5805" y="138"/>
                      <a:pt x="5637" y="0"/>
                      <a:pt x="54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>
                <a:off x="3210850" y="1718425"/>
                <a:ext cx="672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2857" extrusionOk="0">
                    <a:moveTo>
                      <a:pt x="1" y="0"/>
                    </a:moveTo>
                    <a:lnTo>
                      <a:pt x="428" y="2612"/>
                    </a:lnTo>
                    <a:cubicBezTo>
                      <a:pt x="444" y="2749"/>
                      <a:pt x="566" y="2856"/>
                      <a:pt x="703" y="2856"/>
                    </a:cubicBezTo>
                    <a:lnTo>
                      <a:pt x="2689" y="2856"/>
                    </a:lnTo>
                    <a:cubicBezTo>
                      <a:pt x="2216" y="2536"/>
                      <a:pt x="1849" y="2001"/>
                      <a:pt x="1757" y="1589"/>
                    </a:cubicBezTo>
                    <a:cubicBezTo>
                      <a:pt x="1620" y="1054"/>
                      <a:pt x="1666" y="367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8"/>
              <p:cNvSpPr/>
              <p:nvPr/>
            </p:nvSpPr>
            <p:spPr>
              <a:xfrm>
                <a:off x="3407021" y="892654"/>
                <a:ext cx="300594" cy="196300"/>
              </a:xfrm>
              <a:custGeom>
                <a:avLst/>
                <a:gdLst/>
                <a:ahLst/>
                <a:cxnLst/>
                <a:rect l="l" t="t" r="r" b="b"/>
                <a:pathLst>
                  <a:path w="10037" h="7852" extrusionOk="0">
                    <a:moveTo>
                      <a:pt x="765" y="0"/>
                    </a:moveTo>
                    <a:cubicBezTo>
                      <a:pt x="337" y="0"/>
                      <a:pt x="1" y="336"/>
                      <a:pt x="1" y="764"/>
                    </a:cubicBezTo>
                    <a:lnTo>
                      <a:pt x="1" y="7087"/>
                    </a:lnTo>
                    <a:cubicBezTo>
                      <a:pt x="1" y="7515"/>
                      <a:pt x="337" y="7851"/>
                      <a:pt x="765" y="7851"/>
                    </a:cubicBezTo>
                    <a:lnTo>
                      <a:pt x="9288" y="7851"/>
                    </a:lnTo>
                    <a:cubicBezTo>
                      <a:pt x="9700" y="7851"/>
                      <a:pt x="10036" y="7515"/>
                      <a:pt x="10036" y="7087"/>
                    </a:cubicBezTo>
                    <a:lnTo>
                      <a:pt x="10036" y="764"/>
                    </a:lnTo>
                    <a:cubicBezTo>
                      <a:pt x="10036" y="336"/>
                      <a:pt x="9700" y="0"/>
                      <a:pt x="9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3751950" y="880625"/>
                <a:ext cx="27900" cy="1153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4614" extrusionOk="0">
                    <a:moveTo>
                      <a:pt x="1054" y="1"/>
                    </a:moveTo>
                    <a:cubicBezTo>
                      <a:pt x="642" y="1"/>
                      <a:pt x="321" y="230"/>
                      <a:pt x="321" y="749"/>
                    </a:cubicBezTo>
                    <a:cubicBezTo>
                      <a:pt x="321" y="917"/>
                      <a:pt x="336" y="1085"/>
                      <a:pt x="352" y="1253"/>
                    </a:cubicBezTo>
                    <a:cubicBezTo>
                      <a:pt x="367" y="1421"/>
                      <a:pt x="382" y="1574"/>
                      <a:pt x="382" y="1742"/>
                    </a:cubicBezTo>
                    <a:cubicBezTo>
                      <a:pt x="382" y="1940"/>
                      <a:pt x="321" y="2154"/>
                      <a:pt x="0" y="2154"/>
                    </a:cubicBezTo>
                    <a:lnTo>
                      <a:pt x="0" y="2444"/>
                    </a:lnTo>
                    <a:cubicBezTo>
                      <a:pt x="306" y="2444"/>
                      <a:pt x="382" y="2674"/>
                      <a:pt x="382" y="2857"/>
                    </a:cubicBezTo>
                    <a:cubicBezTo>
                      <a:pt x="382" y="3025"/>
                      <a:pt x="367" y="3193"/>
                      <a:pt x="352" y="3361"/>
                    </a:cubicBezTo>
                    <a:cubicBezTo>
                      <a:pt x="336" y="3529"/>
                      <a:pt x="321" y="3697"/>
                      <a:pt x="321" y="3880"/>
                    </a:cubicBezTo>
                    <a:cubicBezTo>
                      <a:pt x="321" y="4430"/>
                      <a:pt x="657" y="4613"/>
                      <a:pt x="1039" y="4613"/>
                    </a:cubicBezTo>
                    <a:lnTo>
                      <a:pt x="1115" y="4613"/>
                    </a:lnTo>
                    <a:lnTo>
                      <a:pt x="1115" y="4308"/>
                    </a:lnTo>
                    <a:lnTo>
                      <a:pt x="1039" y="4308"/>
                    </a:lnTo>
                    <a:cubicBezTo>
                      <a:pt x="779" y="4308"/>
                      <a:pt x="688" y="4140"/>
                      <a:pt x="688" y="3865"/>
                    </a:cubicBezTo>
                    <a:cubicBezTo>
                      <a:pt x="688" y="3712"/>
                      <a:pt x="703" y="3575"/>
                      <a:pt x="718" y="3422"/>
                    </a:cubicBezTo>
                    <a:cubicBezTo>
                      <a:pt x="733" y="3285"/>
                      <a:pt x="749" y="3132"/>
                      <a:pt x="749" y="2994"/>
                    </a:cubicBezTo>
                    <a:cubicBezTo>
                      <a:pt x="764" y="2536"/>
                      <a:pt x="596" y="2368"/>
                      <a:pt x="352" y="2307"/>
                    </a:cubicBezTo>
                    <a:lnTo>
                      <a:pt x="352" y="2292"/>
                    </a:lnTo>
                    <a:cubicBezTo>
                      <a:pt x="596" y="2215"/>
                      <a:pt x="764" y="2063"/>
                      <a:pt x="749" y="1604"/>
                    </a:cubicBezTo>
                    <a:cubicBezTo>
                      <a:pt x="749" y="1467"/>
                      <a:pt x="733" y="1329"/>
                      <a:pt x="718" y="1177"/>
                    </a:cubicBezTo>
                    <a:cubicBezTo>
                      <a:pt x="703" y="1039"/>
                      <a:pt x="688" y="902"/>
                      <a:pt x="688" y="734"/>
                    </a:cubicBezTo>
                    <a:cubicBezTo>
                      <a:pt x="688" y="474"/>
                      <a:pt x="795" y="306"/>
                      <a:pt x="1024" y="306"/>
                    </a:cubicBezTo>
                    <a:lnTo>
                      <a:pt x="1115" y="306"/>
                    </a:lnTo>
                    <a:lnTo>
                      <a:pt x="11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8"/>
              <p:cNvSpPr/>
              <p:nvPr/>
            </p:nvSpPr>
            <p:spPr>
              <a:xfrm>
                <a:off x="3871475" y="880625"/>
                <a:ext cx="27900" cy="1153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4614" extrusionOk="0">
                    <a:moveTo>
                      <a:pt x="0" y="1"/>
                    </a:moveTo>
                    <a:lnTo>
                      <a:pt x="0" y="291"/>
                    </a:lnTo>
                    <a:lnTo>
                      <a:pt x="92" y="291"/>
                    </a:lnTo>
                    <a:cubicBezTo>
                      <a:pt x="321" y="321"/>
                      <a:pt x="428" y="474"/>
                      <a:pt x="428" y="734"/>
                    </a:cubicBezTo>
                    <a:cubicBezTo>
                      <a:pt x="428" y="886"/>
                      <a:pt x="413" y="1039"/>
                      <a:pt x="397" y="1177"/>
                    </a:cubicBezTo>
                    <a:cubicBezTo>
                      <a:pt x="382" y="1329"/>
                      <a:pt x="367" y="1467"/>
                      <a:pt x="367" y="1604"/>
                    </a:cubicBezTo>
                    <a:cubicBezTo>
                      <a:pt x="351" y="2063"/>
                      <a:pt x="519" y="2215"/>
                      <a:pt x="764" y="2276"/>
                    </a:cubicBezTo>
                    <a:lnTo>
                      <a:pt x="764" y="2292"/>
                    </a:lnTo>
                    <a:cubicBezTo>
                      <a:pt x="519" y="2368"/>
                      <a:pt x="351" y="2521"/>
                      <a:pt x="367" y="2979"/>
                    </a:cubicBezTo>
                    <a:cubicBezTo>
                      <a:pt x="367" y="3132"/>
                      <a:pt x="382" y="3269"/>
                      <a:pt x="397" y="3422"/>
                    </a:cubicBezTo>
                    <a:cubicBezTo>
                      <a:pt x="413" y="3559"/>
                      <a:pt x="428" y="3712"/>
                      <a:pt x="428" y="3865"/>
                    </a:cubicBezTo>
                    <a:cubicBezTo>
                      <a:pt x="428" y="4125"/>
                      <a:pt x="336" y="4277"/>
                      <a:pt x="77" y="4308"/>
                    </a:cubicBezTo>
                    <a:lnTo>
                      <a:pt x="0" y="4308"/>
                    </a:lnTo>
                    <a:lnTo>
                      <a:pt x="0" y="4613"/>
                    </a:lnTo>
                    <a:lnTo>
                      <a:pt x="77" y="4613"/>
                    </a:lnTo>
                    <a:cubicBezTo>
                      <a:pt x="458" y="4613"/>
                      <a:pt x="794" y="4415"/>
                      <a:pt x="794" y="3865"/>
                    </a:cubicBezTo>
                    <a:cubicBezTo>
                      <a:pt x="794" y="3697"/>
                      <a:pt x="779" y="3514"/>
                      <a:pt x="764" y="3346"/>
                    </a:cubicBezTo>
                    <a:cubicBezTo>
                      <a:pt x="749" y="3178"/>
                      <a:pt x="733" y="3010"/>
                      <a:pt x="733" y="2857"/>
                    </a:cubicBezTo>
                    <a:cubicBezTo>
                      <a:pt x="733" y="2674"/>
                      <a:pt x="810" y="2444"/>
                      <a:pt x="1115" y="2444"/>
                    </a:cubicBezTo>
                    <a:lnTo>
                      <a:pt x="1115" y="2139"/>
                    </a:lnTo>
                    <a:cubicBezTo>
                      <a:pt x="794" y="2139"/>
                      <a:pt x="733" y="1925"/>
                      <a:pt x="733" y="1742"/>
                    </a:cubicBezTo>
                    <a:cubicBezTo>
                      <a:pt x="733" y="1574"/>
                      <a:pt x="749" y="1406"/>
                      <a:pt x="764" y="1253"/>
                    </a:cubicBezTo>
                    <a:cubicBezTo>
                      <a:pt x="779" y="1070"/>
                      <a:pt x="794" y="917"/>
                      <a:pt x="794" y="734"/>
                    </a:cubicBezTo>
                    <a:cubicBezTo>
                      <a:pt x="794" y="214"/>
                      <a:pt x="474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8"/>
              <p:cNvSpPr/>
              <p:nvPr/>
            </p:nvSpPr>
            <p:spPr>
              <a:xfrm>
                <a:off x="3801575" y="910400"/>
                <a:ext cx="48150" cy="558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232" extrusionOk="0">
                    <a:moveTo>
                      <a:pt x="963" y="1"/>
                    </a:moveTo>
                    <a:lnTo>
                      <a:pt x="1" y="551"/>
                    </a:lnTo>
                    <a:lnTo>
                      <a:pt x="1" y="1666"/>
                    </a:lnTo>
                    <a:lnTo>
                      <a:pt x="963" y="2231"/>
                    </a:lnTo>
                    <a:lnTo>
                      <a:pt x="1926" y="1666"/>
                    </a:lnTo>
                    <a:lnTo>
                      <a:pt x="1926" y="551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8"/>
              <p:cNvSpPr/>
              <p:nvPr/>
            </p:nvSpPr>
            <p:spPr>
              <a:xfrm>
                <a:off x="3940575" y="1084775"/>
                <a:ext cx="920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3682" h="4100" extrusionOk="0">
                    <a:moveTo>
                      <a:pt x="2581" y="0"/>
                    </a:moveTo>
                    <a:cubicBezTo>
                      <a:pt x="1970" y="0"/>
                      <a:pt x="1371" y="240"/>
                      <a:pt x="917" y="694"/>
                    </a:cubicBezTo>
                    <a:cubicBezTo>
                      <a:pt x="31" y="1580"/>
                      <a:pt x="1" y="3000"/>
                      <a:pt x="826" y="3916"/>
                    </a:cubicBezTo>
                    <a:lnTo>
                      <a:pt x="474" y="3886"/>
                    </a:lnTo>
                    <a:cubicBezTo>
                      <a:pt x="466" y="3883"/>
                      <a:pt x="458" y="3882"/>
                      <a:pt x="450" y="3882"/>
                    </a:cubicBezTo>
                    <a:cubicBezTo>
                      <a:pt x="414" y="3882"/>
                      <a:pt x="383" y="3909"/>
                      <a:pt x="383" y="3947"/>
                    </a:cubicBezTo>
                    <a:cubicBezTo>
                      <a:pt x="383" y="3993"/>
                      <a:pt x="413" y="4023"/>
                      <a:pt x="459" y="4039"/>
                    </a:cubicBezTo>
                    <a:lnTo>
                      <a:pt x="994" y="4100"/>
                    </a:lnTo>
                    <a:cubicBezTo>
                      <a:pt x="1009" y="4100"/>
                      <a:pt x="1039" y="4100"/>
                      <a:pt x="1055" y="4084"/>
                    </a:cubicBezTo>
                    <a:cubicBezTo>
                      <a:pt x="1070" y="4069"/>
                      <a:pt x="1070" y="4054"/>
                      <a:pt x="1070" y="4023"/>
                    </a:cubicBezTo>
                    <a:lnTo>
                      <a:pt x="1146" y="3504"/>
                    </a:lnTo>
                    <a:cubicBezTo>
                      <a:pt x="1146" y="3474"/>
                      <a:pt x="1116" y="3428"/>
                      <a:pt x="1070" y="3428"/>
                    </a:cubicBezTo>
                    <a:cubicBezTo>
                      <a:pt x="1062" y="3425"/>
                      <a:pt x="1054" y="3424"/>
                      <a:pt x="1047" y="3424"/>
                    </a:cubicBezTo>
                    <a:cubicBezTo>
                      <a:pt x="1014" y="3424"/>
                      <a:pt x="991" y="3451"/>
                      <a:pt x="978" y="3489"/>
                    </a:cubicBezTo>
                    <a:lnTo>
                      <a:pt x="948" y="3825"/>
                    </a:lnTo>
                    <a:cubicBezTo>
                      <a:pt x="169" y="2969"/>
                      <a:pt x="199" y="1641"/>
                      <a:pt x="1024" y="801"/>
                    </a:cubicBezTo>
                    <a:cubicBezTo>
                      <a:pt x="1450" y="384"/>
                      <a:pt x="2018" y="164"/>
                      <a:pt x="2590" y="164"/>
                    </a:cubicBezTo>
                    <a:cubicBezTo>
                      <a:pt x="2920" y="164"/>
                      <a:pt x="3252" y="237"/>
                      <a:pt x="3560" y="388"/>
                    </a:cubicBezTo>
                    <a:cubicBezTo>
                      <a:pt x="3576" y="399"/>
                      <a:pt x="3592" y="404"/>
                      <a:pt x="3607" y="404"/>
                    </a:cubicBezTo>
                    <a:cubicBezTo>
                      <a:pt x="3634" y="404"/>
                      <a:pt x="3657" y="387"/>
                      <a:pt x="3667" y="358"/>
                    </a:cubicBezTo>
                    <a:cubicBezTo>
                      <a:pt x="3682" y="312"/>
                      <a:pt x="3667" y="266"/>
                      <a:pt x="3636" y="251"/>
                    </a:cubicBezTo>
                    <a:cubicBezTo>
                      <a:pt x="3298" y="82"/>
                      <a:pt x="2938" y="0"/>
                      <a:pt x="25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8"/>
              <p:cNvSpPr/>
              <p:nvPr/>
            </p:nvSpPr>
            <p:spPr>
              <a:xfrm>
                <a:off x="3979150" y="1102875"/>
                <a:ext cx="9242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4100" extrusionOk="0">
                    <a:moveTo>
                      <a:pt x="2704" y="0"/>
                    </a:moveTo>
                    <a:cubicBezTo>
                      <a:pt x="2673" y="0"/>
                      <a:pt x="2658" y="0"/>
                      <a:pt x="2643" y="15"/>
                    </a:cubicBezTo>
                    <a:cubicBezTo>
                      <a:pt x="2628" y="31"/>
                      <a:pt x="2612" y="46"/>
                      <a:pt x="2612" y="61"/>
                    </a:cubicBezTo>
                    <a:lnTo>
                      <a:pt x="2551" y="596"/>
                    </a:lnTo>
                    <a:cubicBezTo>
                      <a:pt x="2551" y="626"/>
                      <a:pt x="2582" y="672"/>
                      <a:pt x="2628" y="672"/>
                    </a:cubicBezTo>
                    <a:cubicBezTo>
                      <a:pt x="2633" y="675"/>
                      <a:pt x="2639" y="676"/>
                      <a:pt x="2645" y="676"/>
                    </a:cubicBezTo>
                    <a:cubicBezTo>
                      <a:pt x="2673" y="676"/>
                      <a:pt x="2704" y="649"/>
                      <a:pt x="2704" y="611"/>
                    </a:cubicBezTo>
                    <a:lnTo>
                      <a:pt x="2750" y="275"/>
                    </a:lnTo>
                    <a:lnTo>
                      <a:pt x="2750" y="275"/>
                    </a:lnTo>
                    <a:cubicBezTo>
                      <a:pt x="3514" y="1130"/>
                      <a:pt x="3498" y="2459"/>
                      <a:pt x="2658" y="3284"/>
                    </a:cubicBezTo>
                    <a:cubicBezTo>
                      <a:pt x="2240" y="3712"/>
                      <a:pt x="1674" y="3935"/>
                      <a:pt x="1098" y="3935"/>
                    </a:cubicBezTo>
                    <a:cubicBezTo>
                      <a:pt x="768" y="3935"/>
                      <a:pt x="434" y="3862"/>
                      <a:pt x="123" y="3712"/>
                    </a:cubicBezTo>
                    <a:cubicBezTo>
                      <a:pt x="112" y="3701"/>
                      <a:pt x="99" y="3696"/>
                      <a:pt x="86" y="3696"/>
                    </a:cubicBezTo>
                    <a:cubicBezTo>
                      <a:pt x="63" y="3696"/>
                      <a:pt x="41" y="3713"/>
                      <a:pt x="31" y="3742"/>
                    </a:cubicBezTo>
                    <a:cubicBezTo>
                      <a:pt x="0" y="3788"/>
                      <a:pt x="16" y="3834"/>
                      <a:pt x="62" y="3849"/>
                    </a:cubicBezTo>
                    <a:cubicBezTo>
                      <a:pt x="394" y="4018"/>
                      <a:pt x="753" y="4100"/>
                      <a:pt x="1110" y="4100"/>
                    </a:cubicBezTo>
                    <a:cubicBezTo>
                      <a:pt x="1721" y="4100"/>
                      <a:pt x="2327" y="3860"/>
                      <a:pt x="2780" y="3406"/>
                    </a:cubicBezTo>
                    <a:cubicBezTo>
                      <a:pt x="3666" y="2520"/>
                      <a:pt x="3697" y="1100"/>
                      <a:pt x="2872" y="183"/>
                    </a:cubicBezTo>
                    <a:lnTo>
                      <a:pt x="2872" y="183"/>
                    </a:lnTo>
                    <a:lnTo>
                      <a:pt x="3223" y="214"/>
                    </a:lnTo>
                    <a:cubicBezTo>
                      <a:pt x="3231" y="217"/>
                      <a:pt x="3239" y="218"/>
                      <a:pt x="3246" y="218"/>
                    </a:cubicBezTo>
                    <a:cubicBezTo>
                      <a:pt x="3280" y="218"/>
                      <a:pt x="3302" y="191"/>
                      <a:pt x="3315" y="153"/>
                    </a:cubicBezTo>
                    <a:cubicBezTo>
                      <a:pt x="3315" y="107"/>
                      <a:pt x="3284" y="61"/>
                      <a:pt x="3239" y="61"/>
                    </a:cubicBezTo>
                    <a:lnTo>
                      <a:pt x="27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8"/>
              <p:cNvSpPr/>
              <p:nvPr/>
            </p:nvSpPr>
            <p:spPr>
              <a:xfrm>
                <a:off x="4138000" y="1285400"/>
                <a:ext cx="376925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932" extrusionOk="0">
                    <a:moveTo>
                      <a:pt x="459" y="0"/>
                    </a:moveTo>
                    <a:cubicBezTo>
                      <a:pt x="199" y="0"/>
                      <a:pt x="1" y="214"/>
                      <a:pt x="1" y="474"/>
                    </a:cubicBezTo>
                    <a:cubicBezTo>
                      <a:pt x="1" y="733"/>
                      <a:pt x="199" y="932"/>
                      <a:pt x="459" y="932"/>
                    </a:cubicBezTo>
                    <a:lnTo>
                      <a:pt x="14603" y="932"/>
                    </a:lnTo>
                    <a:cubicBezTo>
                      <a:pt x="14862" y="932"/>
                      <a:pt x="15076" y="733"/>
                      <a:pt x="15076" y="474"/>
                    </a:cubicBezTo>
                    <a:cubicBezTo>
                      <a:pt x="15076" y="214"/>
                      <a:pt x="14862" y="0"/>
                      <a:pt x="14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8"/>
              <p:cNvSpPr/>
              <p:nvPr/>
            </p:nvSpPr>
            <p:spPr>
              <a:xfrm>
                <a:off x="4138000" y="1336175"/>
                <a:ext cx="250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10021" h="933" extrusionOk="0">
                    <a:moveTo>
                      <a:pt x="459" y="1"/>
                    </a:moveTo>
                    <a:cubicBezTo>
                      <a:pt x="199" y="1"/>
                      <a:pt x="1" y="215"/>
                      <a:pt x="1" y="474"/>
                    </a:cubicBezTo>
                    <a:cubicBezTo>
                      <a:pt x="1" y="719"/>
                      <a:pt x="199" y="932"/>
                      <a:pt x="459" y="932"/>
                    </a:cubicBezTo>
                    <a:lnTo>
                      <a:pt x="9562" y="932"/>
                    </a:lnTo>
                    <a:cubicBezTo>
                      <a:pt x="9807" y="932"/>
                      <a:pt x="10020" y="719"/>
                      <a:pt x="10020" y="474"/>
                    </a:cubicBezTo>
                    <a:cubicBezTo>
                      <a:pt x="10020" y="215"/>
                      <a:pt x="9807" y="1"/>
                      <a:pt x="95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8"/>
              <p:cNvSpPr/>
              <p:nvPr/>
            </p:nvSpPr>
            <p:spPr>
              <a:xfrm>
                <a:off x="4138000" y="1390775"/>
                <a:ext cx="250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10021" h="933" extrusionOk="0">
                    <a:moveTo>
                      <a:pt x="459" y="1"/>
                    </a:moveTo>
                    <a:cubicBezTo>
                      <a:pt x="199" y="1"/>
                      <a:pt x="1" y="199"/>
                      <a:pt x="1" y="459"/>
                    </a:cubicBezTo>
                    <a:cubicBezTo>
                      <a:pt x="1" y="719"/>
                      <a:pt x="199" y="933"/>
                      <a:pt x="459" y="933"/>
                    </a:cubicBezTo>
                    <a:lnTo>
                      <a:pt x="9562" y="933"/>
                    </a:lnTo>
                    <a:cubicBezTo>
                      <a:pt x="9807" y="933"/>
                      <a:pt x="10020" y="719"/>
                      <a:pt x="10020" y="459"/>
                    </a:cubicBezTo>
                    <a:cubicBezTo>
                      <a:pt x="10020" y="199"/>
                      <a:pt x="9807" y="1"/>
                      <a:pt x="95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8"/>
              <p:cNvSpPr/>
              <p:nvPr/>
            </p:nvSpPr>
            <p:spPr>
              <a:xfrm>
                <a:off x="3053925" y="1091800"/>
                <a:ext cx="20735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8294" h="932" extrusionOk="0">
                    <a:moveTo>
                      <a:pt x="474" y="0"/>
                    </a:moveTo>
                    <a:cubicBezTo>
                      <a:pt x="214" y="0"/>
                      <a:pt x="0" y="199"/>
                      <a:pt x="0" y="458"/>
                    </a:cubicBezTo>
                    <a:cubicBezTo>
                      <a:pt x="0" y="718"/>
                      <a:pt x="214" y="932"/>
                      <a:pt x="474" y="932"/>
                    </a:cubicBezTo>
                    <a:lnTo>
                      <a:pt x="7820" y="932"/>
                    </a:lnTo>
                    <a:cubicBezTo>
                      <a:pt x="8080" y="932"/>
                      <a:pt x="8294" y="718"/>
                      <a:pt x="8294" y="458"/>
                    </a:cubicBezTo>
                    <a:cubicBezTo>
                      <a:pt x="8294" y="199"/>
                      <a:pt x="8080" y="0"/>
                      <a:pt x="78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8"/>
              <p:cNvSpPr/>
              <p:nvPr/>
            </p:nvSpPr>
            <p:spPr>
              <a:xfrm>
                <a:off x="3053925" y="1142200"/>
                <a:ext cx="1378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933" extrusionOk="0">
                    <a:moveTo>
                      <a:pt x="474" y="0"/>
                    </a:moveTo>
                    <a:cubicBezTo>
                      <a:pt x="214" y="0"/>
                      <a:pt x="0" y="214"/>
                      <a:pt x="0" y="474"/>
                    </a:cubicBezTo>
                    <a:cubicBezTo>
                      <a:pt x="0" y="734"/>
                      <a:pt x="214" y="932"/>
                      <a:pt x="474" y="932"/>
                    </a:cubicBezTo>
                    <a:lnTo>
                      <a:pt x="5041" y="932"/>
                    </a:lnTo>
                    <a:cubicBezTo>
                      <a:pt x="5300" y="932"/>
                      <a:pt x="5514" y="734"/>
                      <a:pt x="5514" y="474"/>
                    </a:cubicBezTo>
                    <a:cubicBezTo>
                      <a:pt x="5514" y="214"/>
                      <a:pt x="5300" y="0"/>
                      <a:pt x="50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8"/>
              <p:cNvSpPr/>
              <p:nvPr/>
            </p:nvSpPr>
            <p:spPr>
              <a:xfrm>
                <a:off x="3053925" y="1196800"/>
                <a:ext cx="1378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933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59"/>
                    </a:cubicBezTo>
                    <a:cubicBezTo>
                      <a:pt x="0" y="718"/>
                      <a:pt x="214" y="932"/>
                      <a:pt x="474" y="932"/>
                    </a:cubicBezTo>
                    <a:lnTo>
                      <a:pt x="5041" y="932"/>
                    </a:lnTo>
                    <a:cubicBezTo>
                      <a:pt x="5300" y="932"/>
                      <a:pt x="5514" y="718"/>
                      <a:pt x="5514" y="459"/>
                    </a:cubicBezTo>
                    <a:cubicBezTo>
                      <a:pt x="5514" y="214"/>
                      <a:pt x="5300" y="1"/>
                      <a:pt x="5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8"/>
              <p:cNvSpPr/>
              <p:nvPr/>
            </p:nvSpPr>
            <p:spPr>
              <a:xfrm>
                <a:off x="4177725" y="1718425"/>
                <a:ext cx="216900" cy="562475"/>
              </a:xfrm>
              <a:custGeom>
                <a:avLst/>
                <a:gdLst/>
                <a:ahLst/>
                <a:cxnLst/>
                <a:rect l="l" t="t" r="r" b="b"/>
                <a:pathLst>
                  <a:path w="8676" h="22499" extrusionOk="0">
                    <a:moveTo>
                      <a:pt x="6614" y="0"/>
                    </a:moveTo>
                    <a:lnTo>
                      <a:pt x="6614" y="0"/>
                    </a:lnTo>
                    <a:cubicBezTo>
                      <a:pt x="6614" y="1"/>
                      <a:pt x="7225" y="4613"/>
                      <a:pt x="3101" y="9699"/>
                    </a:cubicBezTo>
                    <a:cubicBezTo>
                      <a:pt x="1619" y="11517"/>
                      <a:pt x="886" y="13686"/>
                      <a:pt x="565" y="15717"/>
                    </a:cubicBezTo>
                    <a:cubicBezTo>
                      <a:pt x="0" y="19337"/>
                      <a:pt x="703" y="22499"/>
                      <a:pt x="703" y="22499"/>
                    </a:cubicBezTo>
                    <a:cubicBezTo>
                      <a:pt x="794" y="19139"/>
                      <a:pt x="3085" y="16848"/>
                      <a:pt x="5071" y="13228"/>
                    </a:cubicBezTo>
                    <a:cubicBezTo>
                      <a:pt x="5636" y="12189"/>
                      <a:pt x="6186" y="11028"/>
                      <a:pt x="6644" y="9699"/>
                    </a:cubicBezTo>
                    <a:cubicBezTo>
                      <a:pt x="8676" y="3788"/>
                      <a:pt x="6614" y="1"/>
                      <a:pt x="6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8"/>
              <p:cNvSpPr/>
              <p:nvPr/>
            </p:nvSpPr>
            <p:spPr>
              <a:xfrm>
                <a:off x="4216275" y="1718425"/>
                <a:ext cx="135600" cy="465600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18624" extrusionOk="0">
                    <a:moveTo>
                      <a:pt x="5072" y="1"/>
                    </a:moveTo>
                    <a:lnTo>
                      <a:pt x="5072" y="1"/>
                    </a:lnTo>
                    <a:cubicBezTo>
                      <a:pt x="5255" y="367"/>
                      <a:pt x="5270" y="795"/>
                      <a:pt x="5301" y="1192"/>
                    </a:cubicBezTo>
                    <a:cubicBezTo>
                      <a:pt x="5331" y="4598"/>
                      <a:pt x="4354" y="8783"/>
                      <a:pt x="2597" y="11700"/>
                    </a:cubicBezTo>
                    <a:cubicBezTo>
                      <a:pt x="1253" y="13716"/>
                      <a:pt x="1" y="16069"/>
                      <a:pt x="245" y="18558"/>
                    </a:cubicBezTo>
                    <a:cubicBezTo>
                      <a:pt x="245" y="18596"/>
                      <a:pt x="276" y="18623"/>
                      <a:pt x="313" y="18623"/>
                    </a:cubicBezTo>
                    <a:cubicBezTo>
                      <a:pt x="321" y="18623"/>
                      <a:pt x="329" y="18622"/>
                      <a:pt x="337" y="18619"/>
                    </a:cubicBezTo>
                    <a:cubicBezTo>
                      <a:pt x="367" y="18619"/>
                      <a:pt x="398" y="18574"/>
                      <a:pt x="398" y="18528"/>
                    </a:cubicBezTo>
                    <a:cubicBezTo>
                      <a:pt x="184" y="16084"/>
                      <a:pt x="1406" y="13762"/>
                      <a:pt x="2720" y="11792"/>
                    </a:cubicBezTo>
                    <a:cubicBezTo>
                      <a:pt x="4446" y="8859"/>
                      <a:pt x="5423" y="4582"/>
                      <a:pt x="5316" y="1192"/>
                    </a:cubicBezTo>
                    <a:cubicBezTo>
                      <a:pt x="5286" y="795"/>
                      <a:pt x="5255" y="367"/>
                      <a:pt x="5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8"/>
              <p:cNvSpPr/>
              <p:nvPr/>
            </p:nvSpPr>
            <p:spPr>
              <a:xfrm>
                <a:off x="4113575" y="1973875"/>
                <a:ext cx="312000" cy="396400"/>
              </a:xfrm>
              <a:custGeom>
                <a:avLst/>
                <a:gdLst/>
                <a:ahLst/>
                <a:cxnLst/>
                <a:rect l="l" t="t" r="r" b="b"/>
                <a:pathLst>
                  <a:path w="12480" h="15856" extrusionOk="0">
                    <a:moveTo>
                      <a:pt x="11960" y="1"/>
                    </a:moveTo>
                    <a:lnTo>
                      <a:pt x="11960" y="1"/>
                    </a:lnTo>
                    <a:cubicBezTo>
                      <a:pt x="8691" y="3804"/>
                      <a:pt x="0" y="9180"/>
                      <a:pt x="2459" y="15855"/>
                    </a:cubicBezTo>
                    <a:lnTo>
                      <a:pt x="4414" y="15855"/>
                    </a:lnTo>
                    <a:cubicBezTo>
                      <a:pt x="4414" y="15855"/>
                      <a:pt x="2978" y="13381"/>
                      <a:pt x="6400" y="10341"/>
                    </a:cubicBezTo>
                    <a:cubicBezTo>
                      <a:pt x="9806" y="7302"/>
                      <a:pt x="12479" y="3269"/>
                      <a:pt x="119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8"/>
              <p:cNvSpPr/>
              <p:nvPr/>
            </p:nvSpPr>
            <p:spPr>
              <a:xfrm>
                <a:off x="4189550" y="1973875"/>
                <a:ext cx="223025" cy="398450"/>
              </a:xfrm>
              <a:custGeom>
                <a:avLst/>
                <a:gdLst/>
                <a:ahLst/>
                <a:cxnLst/>
                <a:rect l="l" t="t" r="r" b="b"/>
                <a:pathLst>
                  <a:path w="8921" h="15938" extrusionOk="0">
                    <a:moveTo>
                      <a:pt x="8921" y="1"/>
                    </a:moveTo>
                    <a:cubicBezTo>
                      <a:pt x="7882" y="2139"/>
                      <a:pt x="6171" y="3865"/>
                      <a:pt x="4338" y="5347"/>
                    </a:cubicBezTo>
                    <a:cubicBezTo>
                      <a:pt x="1956" y="7393"/>
                      <a:pt x="214" y="10372"/>
                      <a:pt x="31" y="13549"/>
                    </a:cubicBezTo>
                    <a:cubicBezTo>
                      <a:pt x="1" y="14328"/>
                      <a:pt x="92" y="15153"/>
                      <a:pt x="413" y="15886"/>
                    </a:cubicBezTo>
                    <a:cubicBezTo>
                      <a:pt x="424" y="15920"/>
                      <a:pt x="453" y="15937"/>
                      <a:pt x="480" y="15937"/>
                    </a:cubicBezTo>
                    <a:cubicBezTo>
                      <a:pt x="488" y="15937"/>
                      <a:pt x="497" y="15935"/>
                      <a:pt x="505" y="15932"/>
                    </a:cubicBezTo>
                    <a:cubicBezTo>
                      <a:pt x="550" y="15916"/>
                      <a:pt x="566" y="15870"/>
                      <a:pt x="550" y="15825"/>
                    </a:cubicBezTo>
                    <a:cubicBezTo>
                      <a:pt x="230" y="15122"/>
                      <a:pt x="138" y="14328"/>
                      <a:pt x="153" y="13549"/>
                    </a:cubicBezTo>
                    <a:cubicBezTo>
                      <a:pt x="321" y="10402"/>
                      <a:pt x="2032" y="7439"/>
                      <a:pt x="4369" y="5392"/>
                    </a:cubicBezTo>
                    <a:cubicBezTo>
                      <a:pt x="6187" y="3895"/>
                      <a:pt x="7897" y="2154"/>
                      <a:pt x="89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8"/>
              <p:cNvSpPr/>
              <p:nvPr/>
            </p:nvSpPr>
            <p:spPr>
              <a:xfrm>
                <a:off x="4077275" y="1547725"/>
                <a:ext cx="115350" cy="477725"/>
              </a:xfrm>
              <a:custGeom>
                <a:avLst/>
                <a:gdLst/>
                <a:ahLst/>
                <a:cxnLst/>
                <a:rect l="l" t="t" r="r" b="b"/>
                <a:pathLst>
                  <a:path w="4614" h="19109" fill="none" extrusionOk="0">
                    <a:moveTo>
                      <a:pt x="3270" y="1"/>
                    </a:moveTo>
                    <a:cubicBezTo>
                      <a:pt x="3499" y="841"/>
                      <a:pt x="3789" y="2139"/>
                      <a:pt x="4018" y="3911"/>
                    </a:cubicBezTo>
                    <a:cubicBezTo>
                      <a:pt x="4614" y="8524"/>
                      <a:pt x="4018" y="15000"/>
                      <a:pt x="1" y="19109"/>
                    </a:cubicBezTo>
                  </a:path>
                </a:pathLst>
              </a:custGeom>
              <a:noFill/>
              <a:ln w="3825" cap="rnd" cmpd="sng">
                <a:solidFill>
                  <a:schemeClr val="lt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38"/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553" name="Google Shape;553;p38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38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107C44F-1FF1-5F05-52C6-1BA1F8DB2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925" y="966650"/>
            <a:ext cx="688673" cy="5180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>
          <a:extLst>
            <a:ext uri="{FF2B5EF4-FFF2-40B4-BE49-F238E27FC236}">
              <a16:creationId xmlns:a16="http://schemas.microsoft.com/office/drawing/2014/main" id="{BC3CCE38-D12F-9116-6859-9C5AA8672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43">
            <a:extLst>
              <a:ext uri="{FF2B5EF4-FFF2-40B4-BE49-F238E27FC236}">
                <a16:creationId xmlns:a16="http://schemas.microsoft.com/office/drawing/2014/main" id="{2CE441D2-1D44-03CE-3C67-F993740D9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788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Encoding Pipeline</a:t>
            </a:r>
            <a:endParaRPr dirty="0"/>
          </a:p>
        </p:txBody>
      </p:sp>
      <p:sp>
        <p:nvSpPr>
          <p:cNvPr id="708" name="文本框 707">
            <a:extLst>
              <a:ext uri="{FF2B5EF4-FFF2-40B4-BE49-F238E27FC236}">
                <a16:creationId xmlns:a16="http://schemas.microsoft.com/office/drawing/2014/main" id="{11C7BB09-A168-AAD9-CA8B-19AB88F5C2BF}"/>
              </a:ext>
            </a:extLst>
          </p:cNvPr>
          <p:cNvSpPr txBox="1"/>
          <p:nvPr/>
        </p:nvSpPr>
        <p:spPr>
          <a:xfrm>
            <a:off x="903271" y="1733587"/>
            <a:ext cx="24464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1. Extract Raw Data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712" name="文本框 711">
            <a:extLst>
              <a:ext uri="{FF2B5EF4-FFF2-40B4-BE49-F238E27FC236}">
                <a16:creationId xmlns:a16="http://schemas.microsoft.com/office/drawing/2014/main" id="{932F270F-1329-6B99-7AA5-609CD01C2543}"/>
              </a:ext>
            </a:extLst>
          </p:cNvPr>
          <p:cNvSpPr txBox="1"/>
          <p:nvPr/>
        </p:nvSpPr>
        <p:spPr>
          <a:xfrm>
            <a:off x="721184" y="1356096"/>
            <a:ext cx="20760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</a:rPr>
              <a:t>Read .ppm file, extract binary data, save to .raw format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737" name="Google Shape;8802;p82">
            <a:extLst>
              <a:ext uri="{FF2B5EF4-FFF2-40B4-BE49-F238E27FC236}">
                <a16:creationId xmlns:a16="http://schemas.microsoft.com/office/drawing/2014/main" id="{EE87B856-DA05-DC24-1F33-44415ADF5A40}"/>
              </a:ext>
            </a:extLst>
          </p:cNvPr>
          <p:cNvGrpSpPr/>
          <p:nvPr/>
        </p:nvGrpSpPr>
        <p:grpSpPr>
          <a:xfrm>
            <a:off x="2685801" y="1772809"/>
            <a:ext cx="4172198" cy="2931160"/>
            <a:chOff x="4967783" y="2151471"/>
            <a:chExt cx="3920691" cy="2702940"/>
          </a:xfrm>
        </p:grpSpPr>
        <p:grpSp>
          <p:nvGrpSpPr>
            <p:cNvPr id="738" name="Google Shape;8803;p82">
              <a:extLst>
                <a:ext uri="{FF2B5EF4-FFF2-40B4-BE49-F238E27FC236}">
                  <a16:creationId xmlns:a16="http://schemas.microsoft.com/office/drawing/2014/main" id="{125CC55E-BD0E-97CC-8500-66B3ECC5BEC8}"/>
                </a:ext>
              </a:extLst>
            </p:cNvPr>
            <p:cNvGrpSpPr/>
            <p:nvPr/>
          </p:nvGrpSpPr>
          <p:grpSpPr>
            <a:xfrm>
              <a:off x="5045709" y="2252109"/>
              <a:ext cx="3795643" cy="2503499"/>
              <a:chOff x="2691784" y="1805334"/>
              <a:chExt cx="3795643" cy="2503499"/>
            </a:xfrm>
          </p:grpSpPr>
          <p:sp>
            <p:nvSpPr>
              <p:cNvPr id="745" name="Google Shape;8804;p82">
                <a:extLst>
                  <a:ext uri="{FF2B5EF4-FFF2-40B4-BE49-F238E27FC236}">
                    <a16:creationId xmlns:a16="http://schemas.microsoft.com/office/drawing/2014/main" id="{0995227F-0C9D-F742-04BA-0E94DC1BC5E2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8805;p82">
                <a:extLst>
                  <a:ext uri="{FF2B5EF4-FFF2-40B4-BE49-F238E27FC236}">
                    <a16:creationId xmlns:a16="http://schemas.microsoft.com/office/drawing/2014/main" id="{ABBA36EE-62A4-49CF-4572-66655AA703C5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8806;p82">
                <a:extLst>
                  <a:ext uri="{FF2B5EF4-FFF2-40B4-BE49-F238E27FC236}">
                    <a16:creationId xmlns:a16="http://schemas.microsoft.com/office/drawing/2014/main" id="{25D27E90-4A8A-EF86-6B52-8B1EAE3FC83D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8807;p82">
                <a:extLst>
                  <a:ext uri="{FF2B5EF4-FFF2-40B4-BE49-F238E27FC236}">
                    <a16:creationId xmlns:a16="http://schemas.microsoft.com/office/drawing/2014/main" id="{162A1C56-AE8F-2C01-8C6B-39BF4E90262A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8808;p82">
                <a:extLst>
                  <a:ext uri="{FF2B5EF4-FFF2-40B4-BE49-F238E27FC236}">
                    <a16:creationId xmlns:a16="http://schemas.microsoft.com/office/drawing/2014/main" id="{2591FB41-910F-0A23-9C32-5BBADA3734C3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8809;p82">
                <a:extLst>
                  <a:ext uri="{FF2B5EF4-FFF2-40B4-BE49-F238E27FC236}">
                    <a16:creationId xmlns:a16="http://schemas.microsoft.com/office/drawing/2014/main" id="{9F4323A4-206A-63D0-21A4-B091C5817116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8810;p82">
                <a:extLst>
                  <a:ext uri="{FF2B5EF4-FFF2-40B4-BE49-F238E27FC236}">
                    <a16:creationId xmlns:a16="http://schemas.microsoft.com/office/drawing/2014/main" id="{E541DA19-3C44-E3D7-594A-AA66200CA008}"/>
                  </a:ext>
                </a:extLst>
              </p:cNvPr>
              <p:cNvSpPr/>
              <p:nvPr/>
            </p:nvSpPr>
            <p:spPr>
              <a:xfrm>
                <a:off x="5447727" y="4266674"/>
                <a:ext cx="1039700" cy="42159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8811;p82">
              <a:extLst>
                <a:ext uri="{FF2B5EF4-FFF2-40B4-BE49-F238E27FC236}">
                  <a16:creationId xmlns:a16="http://schemas.microsoft.com/office/drawing/2014/main" id="{0D6FD005-115E-2F43-3733-CCE08049CA30}"/>
                </a:ext>
              </a:extLst>
            </p:cNvPr>
            <p:cNvGrpSpPr/>
            <p:nvPr/>
          </p:nvGrpSpPr>
          <p:grpSpPr>
            <a:xfrm>
              <a:off x="4967783" y="2151471"/>
              <a:ext cx="3920691" cy="2702940"/>
              <a:chOff x="2613858" y="1704696"/>
              <a:chExt cx="3920691" cy="2702940"/>
            </a:xfrm>
          </p:grpSpPr>
          <p:sp>
            <p:nvSpPr>
              <p:cNvPr id="740" name="Google Shape;8812;p82">
                <a:extLst>
                  <a:ext uri="{FF2B5EF4-FFF2-40B4-BE49-F238E27FC236}">
                    <a16:creationId xmlns:a16="http://schemas.microsoft.com/office/drawing/2014/main" id="{E852B251-F195-5615-DB03-3AA72F09A3A8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8813;p82">
                <a:extLst>
                  <a:ext uri="{FF2B5EF4-FFF2-40B4-BE49-F238E27FC236}">
                    <a16:creationId xmlns:a16="http://schemas.microsoft.com/office/drawing/2014/main" id="{A4046F35-2417-3D18-C9CC-DD27A3138327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8814;p82">
                <a:extLst>
                  <a:ext uri="{FF2B5EF4-FFF2-40B4-BE49-F238E27FC236}">
                    <a16:creationId xmlns:a16="http://schemas.microsoft.com/office/drawing/2014/main" id="{7FB0DAEA-D0EC-34AE-3CC1-6E25CE1C5A79}"/>
                  </a:ext>
                </a:extLst>
              </p:cNvPr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8815;p82">
                <a:extLst>
                  <a:ext uri="{FF2B5EF4-FFF2-40B4-BE49-F238E27FC236}">
                    <a16:creationId xmlns:a16="http://schemas.microsoft.com/office/drawing/2014/main" id="{E9BB14FE-9DC7-407E-57A0-6D2F77D1E158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8816;p82">
                <a:extLst>
                  <a:ext uri="{FF2B5EF4-FFF2-40B4-BE49-F238E27FC236}">
                    <a16:creationId xmlns:a16="http://schemas.microsoft.com/office/drawing/2014/main" id="{8ADBDC82-6A00-82F7-FC6B-CDD22DFCEA75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3" name="文本框 752">
            <a:extLst>
              <a:ext uri="{FF2B5EF4-FFF2-40B4-BE49-F238E27FC236}">
                <a16:creationId xmlns:a16="http://schemas.microsoft.com/office/drawing/2014/main" id="{5973CA2C-696A-3813-6E4C-9E623CF32ED9}"/>
              </a:ext>
            </a:extLst>
          </p:cNvPr>
          <p:cNvSpPr txBox="1"/>
          <p:nvPr/>
        </p:nvSpPr>
        <p:spPr>
          <a:xfrm>
            <a:off x="3635933" y="1094427"/>
            <a:ext cx="317192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Calculate the entropy of the original .raw image as a measure of data complexity</a:t>
            </a:r>
          </a:p>
        </p:txBody>
      </p:sp>
      <p:sp>
        <p:nvSpPr>
          <p:cNvPr id="755" name="文本框 754">
            <a:extLst>
              <a:ext uri="{FF2B5EF4-FFF2-40B4-BE49-F238E27FC236}">
                <a16:creationId xmlns:a16="http://schemas.microsoft.com/office/drawing/2014/main" id="{65AA9282-A096-C2AE-BFCF-DA8F89E6C9C2}"/>
              </a:ext>
            </a:extLst>
          </p:cNvPr>
          <p:cNvSpPr txBox="1"/>
          <p:nvPr/>
        </p:nvSpPr>
        <p:spPr>
          <a:xfrm>
            <a:off x="4157113" y="1505534"/>
            <a:ext cx="2152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2. </a:t>
            </a:r>
            <a:r>
              <a:rPr lang="zh-CN" altLang="en-US" b="1" dirty="0">
                <a:solidFill>
                  <a:schemeClr val="tx1"/>
                </a:solidFill>
              </a:rPr>
              <a:t>Calculat</a:t>
            </a:r>
            <a:r>
              <a:rPr lang="en-US" altLang="zh-CN" b="1" dirty="0">
                <a:solidFill>
                  <a:schemeClr val="tx1"/>
                </a:solidFill>
              </a:rPr>
              <a:t>e</a:t>
            </a:r>
            <a:r>
              <a:rPr lang="zh-CN" altLang="en-US" b="1" dirty="0">
                <a:solidFill>
                  <a:schemeClr val="tx1"/>
                </a:solidFill>
              </a:rPr>
              <a:t> Entropy</a:t>
            </a:r>
          </a:p>
        </p:txBody>
      </p:sp>
      <p:sp>
        <p:nvSpPr>
          <p:cNvPr id="757" name="文本框 756">
            <a:extLst>
              <a:ext uri="{FF2B5EF4-FFF2-40B4-BE49-F238E27FC236}">
                <a16:creationId xmlns:a16="http://schemas.microsoft.com/office/drawing/2014/main" id="{BE42B85A-AF77-F631-69F6-77F48333971D}"/>
              </a:ext>
            </a:extLst>
          </p:cNvPr>
          <p:cNvSpPr txBox="1"/>
          <p:nvPr/>
        </p:nvSpPr>
        <p:spPr>
          <a:xfrm>
            <a:off x="6873897" y="1982872"/>
            <a:ext cx="18738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3. RGB</a:t>
            </a:r>
            <a:r>
              <a:rPr lang="zh-CN" altLang="en-US" b="1" dirty="0">
                <a:solidFill>
                  <a:schemeClr val="tx1"/>
                </a:solidFill>
              </a:rPr>
              <a:t> to YCbCr</a:t>
            </a:r>
          </a:p>
        </p:txBody>
      </p:sp>
      <p:sp>
        <p:nvSpPr>
          <p:cNvPr id="759" name="文本框 758">
            <a:extLst>
              <a:ext uri="{FF2B5EF4-FFF2-40B4-BE49-F238E27FC236}">
                <a16:creationId xmlns:a16="http://schemas.microsoft.com/office/drawing/2014/main" id="{BE4C6B1E-8CA0-1458-A706-589D7F9955B8}"/>
              </a:ext>
            </a:extLst>
          </p:cNvPr>
          <p:cNvSpPr txBox="1"/>
          <p:nvPr/>
        </p:nvSpPr>
        <p:spPr>
          <a:xfrm>
            <a:off x="6877151" y="2291547"/>
            <a:ext cx="187386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tx1"/>
                </a:solidFill>
              </a:rPr>
              <a:t>Convert to </a:t>
            </a:r>
            <a:r>
              <a:rPr lang="en-US" altLang="zh-CN" sz="1100" dirty="0" err="1">
                <a:solidFill>
                  <a:schemeClr val="tx1"/>
                </a:solidFill>
              </a:rPr>
              <a:t>YCbCr</a:t>
            </a:r>
            <a:r>
              <a:rPr lang="en-US" altLang="zh-CN" sz="1100" dirty="0">
                <a:solidFill>
                  <a:schemeClr val="tx1"/>
                </a:solidFill>
              </a:rPr>
              <a:t>, separate luminance (Y) and chrominance (</a:t>
            </a:r>
            <a:r>
              <a:rPr lang="en-US" altLang="zh-CN" sz="1100" dirty="0" err="1">
                <a:solidFill>
                  <a:schemeClr val="tx1"/>
                </a:solidFill>
              </a:rPr>
              <a:t>Cb</a:t>
            </a:r>
            <a:r>
              <a:rPr lang="en-US" altLang="zh-CN" sz="1100" dirty="0">
                <a:solidFill>
                  <a:schemeClr val="tx1"/>
                </a:solidFill>
              </a:rPr>
              <a:t>, Cr) channels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61" name="文本框 760">
            <a:extLst>
              <a:ext uri="{FF2B5EF4-FFF2-40B4-BE49-F238E27FC236}">
                <a16:creationId xmlns:a16="http://schemas.microsoft.com/office/drawing/2014/main" id="{3D11BDC4-9012-281E-92FE-F2C44F98CB7E}"/>
              </a:ext>
            </a:extLst>
          </p:cNvPr>
          <p:cNvSpPr txBox="1"/>
          <p:nvPr/>
        </p:nvSpPr>
        <p:spPr>
          <a:xfrm>
            <a:off x="3093719" y="2730370"/>
            <a:ext cx="22911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4. </a:t>
            </a:r>
            <a:r>
              <a:rPr lang="zh-CN" altLang="en-US" b="1" dirty="0">
                <a:solidFill>
                  <a:schemeClr val="tx1"/>
                </a:solidFill>
              </a:rPr>
              <a:t>Quantization</a:t>
            </a:r>
          </a:p>
        </p:txBody>
      </p:sp>
      <p:sp>
        <p:nvSpPr>
          <p:cNvPr id="766" name="文本框 765">
            <a:extLst>
              <a:ext uri="{FF2B5EF4-FFF2-40B4-BE49-F238E27FC236}">
                <a16:creationId xmlns:a16="http://schemas.microsoft.com/office/drawing/2014/main" id="{D9E1FB1E-3B1A-77E6-EFDE-B84A6FC7399A}"/>
              </a:ext>
            </a:extLst>
          </p:cNvPr>
          <p:cNvSpPr txBox="1"/>
          <p:nvPr/>
        </p:nvSpPr>
        <p:spPr>
          <a:xfrm>
            <a:off x="2373701" y="2336554"/>
            <a:ext cx="327152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</a:rPr>
              <a:t>Based on </a:t>
            </a:r>
            <a:r>
              <a:rPr lang="zh-CN" altLang="en-US" sz="1100" dirty="0">
                <a:solidFill>
                  <a:schemeClr val="tx1"/>
                </a:solidFill>
              </a:rPr>
              <a:t>FMM quantization parameters can be dynamically adjusted based on image </a:t>
            </a:r>
            <a:r>
              <a:rPr lang="en-US" altLang="zh-CN" sz="1100" dirty="0">
                <a:solidFill>
                  <a:schemeClr val="tx1"/>
                </a:solidFill>
              </a:rPr>
              <a:t>channels</a:t>
            </a:r>
            <a:r>
              <a:rPr lang="zh-CN" alt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768" name="文本框 767">
            <a:extLst>
              <a:ext uri="{FF2B5EF4-FFF2-40B4-BE49-F238E27FC236}">
                <a16:creationId xmlns:a16="http://schemas.microsoft.com/office/drawing/2014/main" id="{848295DD-E6A6-FCDE-FB9E-AFCB9D463B52}"/>
              </a:ext>
            </a:extLst>
          </p:cNvPr>
          <p:cNvSpPr txBox="1"/>
          <p:nvPr/>
        </p:nvSpPr>
        <p:spPr>
          <a:xfrm>
            <a:off x="646702" y="3453457"/>
            <a:ext cx="23124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5. </a:t>
            </a:r>
            <a:r>
              <a:rPr lang="zh-CN" altLang="en-US" b="1" dirty="0">
                <a:solidFill>
                  <a:schemeClr val="tx1"/>
                </a:solidFill>
              </a:rPr>
              <a:t>Recalculate </a:t>
            </a:r>
            <a:r>
              <a:rPr lang="en-US" altLang="zh-CN" b="1" dirty="0">
                <a:solidFill>
                  <a:schemeClr val="tx1"/>
                </a:solidFill>
              </a:rPr>
              <a:t>E</a:t>
            </a:r>
            <a:r>
              <a:rPr lang="zh-CN" altLang="en-US" b="1" dirty="0">
                <a:solidFill>
                  <a:schemeClr val="tx1"/>
                </a:solidFill>
              </a:rPr>
              <a:t>ntropy</a:t>
            </a:r>
          </a:p>
        </p:txBody>
      </p:sp>
      <p:sp>
        <p:nvSpPr>
          <p:cNvPr id="770" name="文本框 769">
            <a:extLst>
              <a:ext uri="{FF2B5EF4-FFF2-40B4-BE49-F238E27FC236}">
                <a16:creationId xmlns:a16="http://schemas.microsoft.com/office/drawing/2014/main" id="{90CAD943-F4AD-669D-72E7-29D5D1CBEF16}"/>
              </a:ext>
            </a:extLst>
          </p:cNvPr>
          <p:cNvSpPr txBox="1"/>
          <p:nvPr/>
        </p:nvSpPr>
        <p:spPr>
          <a:xfrm>
            <a:off x="455806" y="3761234"/>
            <a:ext cx="222999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100" dirty="0">
                <a:solidFill>
                  <a:schemeClr val="tx1"/>
                </a:solidFill>
              </a:rPr>
              <a:t>Calculate the entropy of the </a:t>
            </a:r>
            <a:r>
              <a:rPr lang="en-US" altLang="zh-CN" sz="1100" dirty="0">
                <a:solidFill>
                  <a:schemeClr val="tx1"/>
                </a:solidFill>
              </a:rPr>
              <a:t>3</a:t>
            </a:r>
            <a:r>
              <a:rPr lang="zh-CN" altLang="en-US" sz="1100" dirty="0">
                <a:solidFill>
                  <a:schemeClr val="tx1"/>
                </a:solidFill>
              </a:rPr>
              <a:t> channels after FMM quantization</a:t>
            </a:r>
          </a:p>
        </p:txBody>
      </p:sp>
      <p:sp>
        <p:nvSpPr>
          <p:cNvPr id="772" name="文本框 771">
            <a:extLst>
              <a:ext uri="{FF2B5EF4-FFF2-40B4-BE49-F238E27FC236}">
                <a16:creationId xmlns:a16="http://schemas.microsoft.com/office/drawing/2014/main" id="{B50AE016-5759-F2F7-4A6A-93CAF5B67FF5}"/>
              </a:ext>
            </a:extLst>
          </p:cNvPr>
          <p:cNvSpPr txBox="1"/>
          <p:nvPr/>
        </p:nvSpPr>
        <p:spPr>
          <a:xfrm>
            <a:off x="4428070" y="4133684"/>
            <a:ext cx="18812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6. </a:t>
            </a:r>
            <a:r>
              <a:rPr lang="zh-CN" altLang="en-US" b="1" dirty="0">
                <a:solidFill>
                  <a:schemeClr val="tx1"/>
                </a:solidFill>
              </a:rPr>
              <a:t>Entropy Coding</a:t>
            </a:r>
          </a:p>
        </p:txBody>
      </p:sp>
      <p:sp>
        <p:nvSpPr>
          <p:cNvPr id="774" name="文本框 773">
            <a:extLst>
              <a:ext uri="{FF2B5EF4-FFF2-40B4-BE49-F238E27FC236}">
                <a16:creationId xmlns:a16="http://schemas.microsoft.com/office/drawing/2014/main" id="{6AB8D6F5-4BBB-73DF-83E6-8E2D5C68F6EA}"/>
              </a:ext>
            </a:extLst>
          </p:cNvPr>
          <p:cNvSpPr txBox="1"/>
          <p:nvPr/>
        </p:nvSpPr>
        <p:spPr>
          <a:xfrm>
            <a:off x="3420324" y="3761234"/>
            <a:ext cx="304284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Use RLE (Run-Length Encoding) to effectively compress repetitive data segments</a:t>
            </a:r>
          </a:p>
        </p:txBody>
      </p:sp>
      <p:sp>
        <p:nvSpPr>
          <p:cNvPr id="776" name="文本框 775">
            <a:extLst>
              <a:ext uri="{FF2B5EF4-FFF2-40B4-BE49-F238E27FC236}">
                <a16:creationId xmlns:a16="http://schemas.microsoft.com/office/drawing/2014/main" id="{C1BE44F7-5BE0-3759-290D-D6A5519967F3}"/>
              </a:ext>
            </a:extLst>
          </p:cNvPr>
          <p:cNvSpPr txBox="1"/>
          <p:nvPr/>
        </p:nvSpPr>
        <p:spPr>
          <a:xfrm>
            <a:off x="6873897" y="4414896"/>
            <a:ext cx="18738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7. Encoded Data</a:t>
            </a:r>
          </a:p>
        </p:txBody>
      </p:sp>
      <p:sp>
        <p:nvSpPr>
          <p:cNvPr id="778" name="文本框 777">
            <a:extLst>
              <a:ext uri="{FF2B5EF4-FFF2-40B4-BE49-F238E27FC236}">
                <a16:creationId xmlns:a16="http://schemas.microsoft.com/office/drawing/2014/main" id="{8AFF1E54-DCEC-CA2F-97C4-63D6BC3BDAD0}"/>
              </a:ext>
            </a:extLst>
          </p:cNvPr>
          <p:cNvSpPr txBox="1"/>
          <p:nvPr/>
        </p:nvSpPr>
        <p:spPr>
          <a:xfrm>
            <a:off x="6873897" y="3814732"/>
            <a:ext cx="177800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chemeClr val="tx1"/>
                </a:solidFill>
              </a:rPr>
              <a:t>Save RLE-encoded data as a binary file, storing relevant data</a:t>
            </a:r>
          </a:p>
        </p:txBody>
      </p:sp>
    </p:spTree>
    <p:extLst>
      <p:ext uri="{BB962C8B-B14F-4D97-AF65-F5344CB8AC3E}">
        <p14:creationId xmlns:p14="http://schemas.microsoft.com/office/powerpoint/2010/main" val="1419893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9" name="图片 718">
            <a:extLst>
              <a:ext uri="{FF2B5EF4-FFF2-40B4-BE49-F238E27FC236}">
                <a16:creationId xmlns:a16="http://schemas.microsoft.com/office/drawing/2014/main" id="{A0D88D93-CD43-78CA-8A53-60914457C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2483" y="1389888"/>
            <a:ext cx="485775" cy="3753612"/>
          </a:xfrm>
          <a:prstGeom prst="rect">
            <a:avLst/>
          </a:prstGeom>
        </p:spPr>
      </p:pic>
      <p:grpSp>
        <p:nvGrpSpPr>
          <p:cNvPr id="704" name="Google Shape;8840;p82">
            <a:extLst>
              <a:ext uri="{FF2B5EF4-FFF2-40B4-BE49-F238E27FC236}">
                <a16:creationId xmlns:a16="http://schemas.microsoft.com/office/drawing/2014/main" id="{49EBC4EF-B0C2-02BC-EACF-39555F2CDC40}"/>
              </a:ext>
            </a:extLst>
          </p:cNvPr>
          <p:cNvGrpSpPr/>
          <p:nvPr/>
        </p:nvGrpSpPr>
        <p:grpSpPr>
          <a:xfrm>
            <a:off x="1435639" y="2978459"/>
            <a:ext cx="4292098" cy="417"/>
            <a:chOff x="3738198" y="2553002"/>
            <a:chExt cx="1145834" cy="117"/>
          </a:xfrm>
        </p:grpSpPr>
        <p:cxnSp>
          <p:nvCxnSpPr>
            <p:cNvPr id="706" name="Google Shape;8841;p82">
              <a:extLst>
                <a:ext uri="{FF2B5EF4-FFF2-40B4-BE49-F238E27FC236}">
                  <a16:creationId xmlns:a16="http://schemas.microsoft.com/office/drawing/2014/main" id="{DCA19BC3-9B0E-5219-CCD8-88A96750F87C}"/>
                </a:ext>
              </a:extLst>
            </p:cNvPr>
            <p:cNvCxnSpPr/>
            <p:nvPr/>
          </p:nvCxnSpPr>
          <p:spPr>
            <a:xfrm>
              <a:off x="4195395" y="2553002"/>
              <a:ext cx="231600" cy="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8842;p82">
              <a:extLst>
                <a:ext uri="{FF2B5EF4-FFF2-40B4-BE49-F238E27FC236}">
                  <a16:creationId xmlns:a16="http://schemas.microsoft.com/office/drawing/2014/main" id="{B3DAFCA7-5085-58E2-CEBD-947C17AD2DCA}"/>
                </a:ext>
              </a:extLst>
            </p:cNvPr>
            <p:cNvCxnSpPr/>
            <p:nvPr/>
          </p:nvCxnSpPr>
          <p:spPr>
            <a:xfrm>
              <a:off x="4652432" y="2553002"/>
              <a:ext cx="231600" cy="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8843;p82">
              <a:extLst>
                <a:ext uri="{FF2B5EF4-FFF2-40B4-BE49-F238E27FC236}">
                  <a16:creationId xmlns:a16="http://schemas.microsoft.com/office/drawing/2014/main" id="{507259B3-FAB7-65EE-141F-E8FA88B902F9}"/>
                </a:ext>
              </a:extLst>
            </p:cNvPr>
            <p:cNvCxnSpPr/>
            <p:nvPr/>
          </p:nvCxnSpPr>
          <p:spPr>
            <a:xfrm>
              <a:off x="3738198" y="2553118"/>
              <a:ext cx="231300" cy="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763;p43">
            <a:extLst>
              <a:ext uri="{FF2B5EF4-FFF2-40B4-BE49-F238E27FC236}">
                <a16:creationId xmlns:a16="http://schemas.microsoft.com/office/drawing/2014/main" id="{FA61D7C8-F47F-AD72-8B21-E84691C513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788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Decoding Pipeline</a:t>
            </a:r>
            <a:endParaRPr dirty="0"/>
          </a:p>
        </p:txBody>
      </p:sp>
      <p:grpSp>
        <p:nvGrpSpPr>
          <p:cNvPr id="10" name="Google Shape;8840;p82">
            <a:extLst>
              <a:ext uri="{FF2B5EF4-FFF2-40B4-BE49-F238E27FC236}">
                <a16:creationId xmlns:a16="http://schemas.microsoft.com/office/drawing/2014/main" id="{4B86248F-B885-0771-7103-6C7B0B047E5C}"/>
              </a:ext>
            </a:extLst>
          </p:cNvPr>
          <p:cNvGrpSpPr/>
          <p:nvPr/>
        </p:nvGrpSpPr>
        <p:grpSpPr>
          <a:xfrm>
            <a:off x="3127792" y="2983339"/>
            <a:ext cx="4292098" cy="4298"/>
            <a:chOff x="3738198" y="2553002"/>
            <a:chExt cx="1145834" cy="1206"/>
          </a:xfrm>
        </p:grpSpPr>
        <p:cxnSp>
          <p:nvCxnSpPr>
            <p:cNvPr id="27" name="Google Shape;8841;p82">
              <a:extLst>
                <a:ext uri="{FF2B5EF4-FFF2-40B4-BE49-F238E27FC236}">
                  <a16:creationId xmlns:a16="http://schemas.microsoft.com/office/drawing/2014/main" id="{F7100C7D-5B64-1B3B-54DD-761F8B0235C4}"/>
                </a:ext>
              </a:extLst>
            </p:cNvPr>
            <p:cNvCxnSpPr/>
            <p:nvPr/>
          </p:nvCxnSpPr>
          <p:spPr>
            <a:xfrm>
              <a:off x="4195395" y="2553002"/>
              <a:ext cx="231600" cy="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8842;p82">
              <a:extLst>
                <a:ext uri="{FF2B5EF4-FFF2-40B4-BE49-F238E27FC236}">
                  <a16:creationId xmlns:a16="http://schemas.microsoft.com/office/drawing/2014/main" id="{BEC7DCF9-A9DC-4CDF-B223-75B9B110961F}"/>
                </a:ext>
              </a:extLst>
            </p:cNvPr>
            <p:cNvCxnSpPr/>
            <p:nvPr/>
          </p:nvCxnSpPr>
          <p:spPr>
            <a:xfrm>
              <a:off x="4652432" y="2553002"/>
              <a:ext cx="231600" cy="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8843;p82">
              <a:extLst>
                <a:ext uri="{FF2B5EF4-FFF2-40B4-BE49-F238E27FC236}">
                  <a16:creationId xmlns:a16="http://schemas.microsoft.com/office/drawing/2014/main" id="{3934B387-6FDB-62E1-2E58-4D73DAE0F353}"/>
                </a:ext>
              </a:extLst>
            </p:cNvPr>
            <p:cNvCxnSpPr>
              <a:stCxn id="16" idx="6"/>
              <a:endCxn id="25" idx="2"/>
            </p:cNvCxnSpPr>
            <p:nvPr/>
          </p:nvCxnSpPr>
          <p:spPr>
            <a:xfrm flipV="1">
              <a:off x="3738198" y="2554192"/>
              <a:ext cx="231446" cy="16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" name="Google Shape;8846;p82">
            <a:extLst>
              <a:ext uri="{FF2B5EF4-FFF2-40B4-BE49-F238E27FC236}">
                <a16:creationId xmlns:a16="http://schemas.microsoft.com/office/drawing/2014/main" id="{CDA10E7A-DB59-23E1-6779-C77C6127CE6D}"/>
              </a:ext>
            </a:extLst>
          </p:cNvPr>
          <p:cNvGrpSpPr/>
          <p:nvPr/>
        </p:nvGrpSpPr>
        <p:grpSpPr>
          <a:xfrm>
            <a:off x="3994749" y="2586339"/>
            <a:ext cx="846183" cy="1056723"/>
            <a:chOff x="3969644" y="2440153"/>
            <a:chExt cx="225900" cy="296779"/>
          </a:xfrm>
        </p:grpSpPr>
        <p:cxnSp>
          <p:nvCxnSpPr>
            <p:cNvPr id="24" name="Google Shape;8847;p82">
              <a:extLst>
                <a:ext uri="{FF2B5EF4-FFF2-40B4-BE49-F238E27FC236}">
                  <a16:creationId xmlns:a16="http://schemas.microsoft.com/office/drawing/2014/main" id="{993DE4F0-00B7-5BF0-DB0D-ADAF22B45A82}"/>
                </a:ext>
              </a:extLst>
            </p:cNvPr>
            <p:cNvCxnSpPr/>
            <p:nvPr/>
          </p:nvCxnSpPr>
          <p:spPr>
            <a:xfrm>
              <a:off x="4082390" y="2637031"/>
              <a:ext cx="0" cy="9990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" name="Google Shape;8845;p82">
              <a:extLst>
                <a:ext uri="{FF2B5EF4-FFF2-40B4-BE49-F238E27FC236}">
                  <a16:creationId xmlns:a16="http://schemas.microsoft.com/office/drawing/2014/main" id="{2798FC0D-0274-5927-1960-52C3C91AE463}"/>
                </a:ext>
              </a:extLst>
            </p:cNvPr>
            <p:cNvSpPr/>
            <p:nvPr/>
          </p:nvSpPr>
          <p:spPr>
            <a:xfrm>
              <a:off x="3969644" y="2440153"/>
              <a:ext cx="225900" cy="225900"/>
            </a:xfrm>
            <a:prstGeom prst="ellipse">
              <a:avLst/>
            </a:prstGeom>
            <a:noFill/>
            <a:ln w="2540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848;p82">
              <a:extLst>
                <a:ext uri="{FF2B5EF4-FFF2-40B4-BE49-F238E27FC236}">
                  <a16:creationId xmlns:a16="http://schemas.microsoft.com/office/drawing/2014/main" id="{924156ED-DB63-1B3B-4209-C8DBA80992ED}"/>
                </a:ext>
              </a:extLst>
            </p:cNvPr>
            <p:cNvSpPr/>
            <p:nvPr/>
          </p:nvSpPr>
          <p:spPr>
            <a:xfrm>
              <a:off x="3998471" y="2468982"/>
              <a:ext cx="168300" cy="168300"/>
            </a:xfrm>
            <a:prstGeom prst="ellipse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8849;p82">
            <a:extLst>
              <a:ext uri="{FF2B5EF4-FFF2-40B4-BE49-F238E27FC236}">
                <a16:creationId xmlns:a16="http://schemas.microsoft.com/office/drawing/2014/main" id="{FF0B09B5-D182-E475-3736-5A46E002F1F6}"/>
              </a:ext>
            </a:extLst>
          </p:cNvPr>
          <p:cNvGrpSpPr/>
          <p:nvPr/>
        </p:nvGrpSpPr>
        <p:grpSpPr>
          <a:xfrm>
            <a:off x="5707244" y="2294826"/>
            <a:ext cx="845059" cy="1094793"/>
            <a:chOff x="4426818" y="2358282"/>
            <a:chExt cx="225600" cy="307471"/>
          </a:xfrm>
        </p:grpSpPr>
        <p:cxnSp>
          <p:nvCxnSpPr>
            <p:cNvPr id="21" name="Google Shape;8850;p82">
              <a:extLst>
                <a:ext uri="{FF2B5EF4-FFF2-40B4-BE49-F238E27FC236}">
                  <a16:creationId xmlns:a16="http://schemas.microsoft.com/office/drawing/2014/main" id="{DBB6C715-50BC-3E70-B76B-D2FFC43F1FDA}"/>
                </a:ext>
              </a:extLst>
            </p:cNvPr>
            <p:cNvCxnSpPr>
              <a:stCxn id="23" idx="0"/>
            </p:cNvCxnSpPr>
            <p:nvPr/>
          </p:nvCxnSpPr>
          <p:spPr>
            <a:xfrm rot="10800000">
              <a:off x="4539644" y="2358282"/>
              <a:ext cx="0" cy="11070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" name="Google Shape;8852;p82">
              <a:extLst>
                <a:ext uri="{FF2B5EF4-FFF2-40B4-BE49-F238E27FC236}">
                  <a16:creationId xmlns:a16="http://schemas.microsoft.com/office/drawing/2014/main" id="{CD49E454-3ED3-48B4-BF19-D4027B1A99E6}"/>
                </a:ext>
              </a:extLst>
            </p:cNvPr>
            <p:cNvSpPr/>
            <p:nvPr/>
          </p:nvSpPr>
          <p:spPr>
            <a:xfrm>
              <a:off x="4426818" y="2440153"/>
              <a:ext cx="225600" cy="225600"/>
            </a:xfrm>
            <a:prstGeom prst="ellipse">
              <a:avLst/>
            </a:prstGeom>
            <a:noFill/>
            <a:ln w="2540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851;p82">
              <a:extLst>
                <a:ext uri="{FF2B5EF4-FFF2-40B4-BE49-F238E27FC236}">
                  <a16:creationId xmlns:a16="http://schemas.microsoft.com/office/drawing/2014/main" id="{63564C0C-FFDC-43F2-0734-C8B2C40D2DE9}"/>
                </a:ext>
              </a:extLst>
            </p:cNvPr>
            <p:cNvSpPr/>
            <p:nvPr/>
          </p:nvSpPr>
          <p:spPr>
            <a:xfrm>
              <a:off x="4455644" y="2468982"/>
              <a:ext cx="168000" cy="168000"/>
            </a:xfrm>
            <a:prstGeom prst="ellipse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8853;p82">
            <a:extLst>
              <a:ext uri="{FF2B5EF4-FFF2-40B4-BE49-F238E27FC236}">
                <a16:creationId xmlns:a16="http://schemas.microsoft.com/office/drawing/2014/main" id="{49E13CF0-423A-6E0A-5CEB-F3A2CB495B1B}"/>
              </a:ext>
            </a:extLst>
          </p:cNvPr>
          <p:cNvGrpSpPr/>
          <p:nvPr/>
        </p:nvGrpSpPr>
        <p:grpSpPr>
          <a:xfrm>
            <a:off x="7419710" y="2586339"/>
            <a:ext cx="845059" cy="1055654"/>
            <a:chOff x="4883984" y="2440153"/>
            <a:chExt cx="225600" cy="296479"/>
          </a:xfrm>
        </p:grpSpPr>
        <p:cxnSp>
          <p:nvCxnSpPr>
            <p:cNvPr id="18" name="Google Shape;8854;p82">
              <a:extLst>
                <a:ext uri="{FF2B5EF4-FFF2-40B4-BE49-F238E27FC236}">
                  <a16:creationId xmlns:a16="http://schemas.microsoft.com/office/drawing/2014/main" id="{183E0D46-0628-D5E4-2806-0E450E037DC8}"/>
                </a:ext>
              </a:extLst>
            </p:cNvPr>
            <p:cNvCxnSpPr/>
            <p:nvPr/>
          </p:nvCxnSpPr>
          <p:spPr>
            <a:xfrm>
              <a:off x="4996858" y="2637031"/>
              <a:ext cx="0" cy="9960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" name="Google Shape;8855;p82">
              <a:extLst>
                <a:ext uri="{FF2B5EF4-FFF2-40B4-BE49-F238E27FC236}">
                  <a16:creationId xmlns:a16="http://schemas.microsoft.com/office/drawing/2014/main" id="{53792039-585B-7C53-03EC-9A96D869737C}"/>
                </a:ext>
              </a:extLst>
            </p:cNvPr>
            <p:cNvSpPr/>
            <p:nvPr/>
          </p:nvSpPr>
          <p:spPr>
            <a:xfrm>
              <a:off x="4883984" y="2440153"/>
              <a:ext cx="225600" cy="225600"/>
            </a:xfrm>
            <a:prstGeom prst="ellipse">
              <a:avLst/>
            </a:prstGeom>
            <a:noFill/>
            <a:ln w="2540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856;p82">
              <a:extLst>
                <a:ext uri="{FF2B5EF4-FFF2-40B4-BE49-F238E27FC236}">
                  <a16:creationId xmlns:a16="http://schemas.microsoft.com/office/drawing/2014/main" id="{747239B8-CC94-9596-49F8-4E33104171BF}"/>
                </a:ext>
              </a:extLst>
            </p:cNvPr>
            <p:cNvSpPr/>
            <p:nvPr/>
          </p:nvSpPr>
          <p:spPr>
            <a:xfrm>
              <a:off x="4912810" y="2468982"/>
              <a:ext cx="168000" cy="168000"/>
            </a:xfrm>
            <a:prstGeom prst="ellipse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8857;p82">
            <a:extLst>
              <a:ext uri="{FF2B5EF4-FFF2-40B4-BE49-F238E27FC236}">
                <a16:creationId xmlns:a16="http://schemas.microsoft.com/office/drawing/2014/main" id="{8B3080A6-28CD-A800-0B6F-D7040259816C}"/>
              </a:ext>
            </a:extLst>
          </p:cNvPr>
          <p:cNvGrpSpPr/>
          <p:nvPr/>
        </p:nvGrpSpPr>
        <p:grpSpPr>
          <a:xfrm>
            <a:off x="2282557" y="2295089"/>
            <a:ext cx="845235" cy="1095355"/>
            <a:chOff x="2182679" y="2005014"/>
            <a:chExt cx="792300" cy="1080158"/>
          </a:xfrm>
        </p:grpSpPr>
        <p:cxnSp>
          <p:nvCxnSpPr>
            <p:cNvPr id="15" name="Google Shape;8858;p82">
              <a:extLst>
                <a:ext uri="{FF2B5EF4-FFF2-40B4-BE49-F238E27FC236}">
                  <a16:creationId xmlns:a16="http://schemas.microsoft.com/office/drawing/2014/main" id="{08D1C242-646E-A95F-A939-D27FD77A1C34}"/>
                </a:ext>
              </a:extLst>
            </p:cNvPr>
            <p:cNvCxnSpPr>
              <a:stCxn id="17" idx="0"/>
            </p:cNvCxnSpPr>
            <p:nvPr/>
          </p:nvCxnSpPr>
          <p:spPr>
            <a:xfrm rot="10800000">
              <a:off x="2578961" y="2005014"/>
              <a:ext cx="0" cy="38880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" name="Google Shape;8844;p82">
              <a:extLst>
                <a:ext uri="{FF2B5EF4-FFF2-40B4-BE49-F238E27FC236}">
                  <a16:creationId xmlns:a16="http://schemas.microsoft.com/office/drawing/2014/main" id="{0E2764E8-FEA9-7322-B8A8-9AE4C8DFF29F}"/>
                </a:ext>
              </a:extLst>
            </p:cNvPr>
            <p:cNvSpPr/>
            <p:nvPr/>
          </p:nvSpPr>
          <p:spPr>
            <a:xfrm>
              <a:off x="2182679" y="2292572"/>
              <a:ext cx="792300" cy="792600"/>
            </a:xfrm>
            <a:prstGeom prst="ellipse">
              <a:avLst/>
            </a:prstGeom>
            <a:noFill/>
            <a:ln w="2540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859;p82">
              <a:extLst>
                <a:ext uri="{FF2B5EF4-FFF2-40B4-BE49-F238E27FC236}">
                  <a16:creationId xmlns:a16="http://schemas.microsoft.com/office/drawing/2014/main" id="{2C0417A2-AE7C-ACA1-7592-BD8FF7249AE8}"/>
                </a:ext>
              </a:extLst>
            </p:cNvPr>
            <p:cNvSpPr/>
            <p:nvPr/>
          </p:nvSpPr>
          <p:spPr>
            <a:xfrm>
              <a:off x="2283911" y="2393814"/>
              <a:ext cx="590100" cy="590100"/>
            </a:xfrm>
            <a:prstGeom prst="ellipse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Rectangle 1">
            <a:extLst>
              <a:ext uri="{FF2B5EF4-FFF2-40B4-BE49-F238E27FC236}">
                <a16:creationId xmlns:a16="http://schemas.microsoft.com/office/drawing/2014/main" id="{75BCED90-E40C-92DF-93FF-6E7DDD6015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4985" y="1992597"/>
            <a:ext cx="200647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b="1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</a:rPr>
              <a:t>2</a:t>
            </a: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. 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Decoding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F8BE750-98DD-74ED-0015-3380343FE445}"/>
              </a:ext>
            </a:extLst>
          </p:cNvPr>
          <p:cNvSpPr txBox="1"/>
          <p:nvPr/>
        </p:nvSpPr>
        <p:spPr>
          <a:xfrm>
            <a:off x="1692448" y="1600171"/>
            <a:ext cx="2130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</a:rPr>
              <a:t>Restore RLE-encoded binary data to original data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0988387-DC42-E4DD-5769-3E9060ABBA12}"/>
              </a:ext>
            </a:extLst>
          </p:cNvPr>
          <p:cNvSpPr txBox="1"/>
          <p:nvPr/>
        </p:nvSpPr>
        <p:spPr>
          <a:xfrm>
            <a:off x="3693720" y="3604223"/>
            <a:ext cx="28706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3. </a:t>
            </a:r>
            <a:r>
              <a:rPr lang="zh-CN" altLang="en-US" b="1" dirty="0">
                <a:solidFill>
                  <a:schemeClr val="tx1"/>
                </a:solidFill>
              </a:rPr>
              <a:t>YCbCr </a:t>
            </a:r>
            <a:r>
              <a:rPr lang="en-US" altLang="zh-CN" b="1" dirty="0">
                <a:solidFill>
                  <a:schemeClr val="tx1"/>
                </a:solidFill>
              </a:rPr>
              <a:t>to RGB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D2349F0-2BDE-A3A1-058B-B43EE24F467D}"/>
              </a:ext>
            </a:extLst>
          </p:cNvPr>
          <p:cNvSpPr txBox="1"/>
          <p:nvPr/>
        </p:nvSpPr>
        <p:spPr>
          <a:xfrm>
            <a:off x="3470729" y="3885270"/>
            <a:ext cx="217841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Convert restored YCbCr data back to RGB color space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45F662B-AAB2-84B5-71FA-16AD01AC8933}"/>
              </a:ext>
            </a:extLst>
          </p:cNvPr>
          <p:cNvSpPr txBox="1"/>
          <p:nvPr/>
        </p:nvSpPr>
        <p:spPr>
          <a:xfrm>
            <a:off x="5377440" y="1900641"/>
            <a:ext cx="19066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4. </a:t>
            </a:r>
            <a:r>
              <a:rPr lang="zh-CN" altLang="en-US" b="1" dirty="0">
                <a:solidFill>
                  <a:schemeClr val="tx1"/>
                </a:solidFill>
              </a:rPr>
              <a:t>Output Image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7A13FB4-99B7-DF7E-57B2-3635229E69BE}"/>
              </a:ext>
            </a:extLst>
          </p:cNvPr>
          <p:cNvSpPr txBox="1"/>
          <p:nvPr/>
        </p:nvSpPr>
        <p:spPr>
          <a:xfrm>
            <a:off x="5018027" y="1486698"/>
            <a:ext cx="257634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Generate the decompressed image and save it in a common format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770A74DB-2526-63E1-533D-F89E493BB0B5}"/>
              </a:ext>
            </a:extLst>
          </p:cNvPr>
          <p:cNvSpPr txBox="1"/>
          <p:nvPr/>
        </p:nvSpPr>
        <p:spPr>
          <a:xfrm>
            <a:off x="6300936" y="3647233"/>
            <a:ext cx="26742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5. Image Quality Assessment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F0C8D89-816E-AD0F-CAD2-52E5A6020CCE}"/>
              </a:ext>
            </a:extLst>
          </p:cNvPr>
          <p:cNvSpPr txBox="1"/>
          <p:nvPr/>
        </p:nvSpPr>
        <p:spPr>
          <a:xfrm>
            <a:off x="6540633" y="3922043"/>
            <a:ext cx="233407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Image quality assessment using PSNR and SSIM methods</a:t>
            </a:r>
          </a:p>
        </p:txBody>
      </p:sp>
      <p:grpSp>
        <p:nvGrpSpPr>
          <p:cNvPr id="46" name="Google Shape;12428;p89">
            <a:extLst>
              <a:ext uri="{FF2B5EF4-FFF2-40B4-BE49-F238E27FC236}">
                <a16:creationId xmlns:a16="http://schemas.microsoft.com/office/drawing/2014/main" id="{57432AA1-DA21-911B-9480-A0E1BF439033}"/>
              </a:ext>
            </a:extLst>
          </p:cNvPr>
          <p:cNvGrpSpPr/>
          <p:nvPr/>
        </p:nvGrpSpPr>
        <p:grpSpPr>
          <a:xfrm>
            <a:off x="864340" y="2782737"/>
            <a:ext cx="295558" cy="330857"/>
            <a:chOff x="3127598" y="1513234"/>
            <a:chExt cx="289714" cy="347593"/>
          </a:xfrm>
        </p:grpSpPr>
        <p:sp>
          <p:nvSpPr>
            <p:cNvPr id="47" name="Google Shape;12429;p89">
              <a:extLst>
                <a:ext uri="{FF2B5EF4-FFF2-40B4-BE49-F238E27FC236}">
                  <a16:creationId xmlns:a16="http://schemas.microsoft.com/office/drawing/2014/main" id="{782FC90A-A6B3-EE37-BAFA-9B8A0EB30303}"/>
                </a:ext>
              </a:extLst>
            </p:cNvPr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430;p89">
              <a:extLst>
                <a:ext uri="{FF2B5EF4-FFF2-40B4-BE49-F238E27FC236}">
                  <a16:creationId xmlns:a16="http://schemas.microsoft.com/office/drawing/2014/main" id="{EF543531-FF3E-F504-FD7D-922921D5F10D}"/>
                </a:ext>
              </a:extLst>
            </p:cNvPr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431;p89">
              <a:extLst>
                <a:ext uri="{FF2B5EF4-FFF2-40B4-BE49-F238E27FC236}">
                  <a16:creationId xmlns:a16="http://schemas.microsoft.com/office/drawing/2014/main" id="{56E6A138-2A7A-4601-B05E-C35CD6ACDED7}"/>
                </a:ext>
              </a:extLst>
            </p:cNvPr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432;p89">
              <a:extLst>
                <a:ext uri="{FF2B5EF4-FFF2-40B4-BE49-F238E27FC236}">
                  <a16:creationId xmlns:a16="http://schemas.microsoft.com/office/drawing/2014/main" id="{EAD136D8-6617-5039-0AFF-F7FB7C3F9F38}"/>
                </a:ext>
              </a:extLst>
            </p:cNvPr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433;p89">
              <a:extLst>
                <a:ext uri="{FF2B5EF4-FFF2-40B4-BE49-F238E27FC236}">
                  <a16:creationId xmlns:a16="http://schemas.microsoft.com/office/drawing/2014/main" id="{BD446F49-D871-E0E2-4D29-64C9F86DFB42}"/>
                </a:ext>
              </a:extLst>
            </p:cNvPr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11130;p88">
            <a:extLst>
              <a:ext uri="{FF2B5EF4-FFF2-40B4-BE49-F238E27FC236}">
                <a16:creationId xmlns:a16="http://schemas.microsoft.com/office/drawing/2014/main" id="{AB13C6BE-123E-D759-C6D9-D90B1CF752FE}"/>
              </a:ext>
            </a:extLst>
          </p:cNvPr>
          <p:cNvGrpSpPr/>
          <p:nvPr/>
        </p:nvGrpSpPr>
        <p:grpSpPr>
          <a:xfrm>
            <a:off x="4222246" y="2801107"/>
            <a:ext cx="389869" cy="355707"/>
            <a:chOff x="2201806" y="1976585"/>
            <a:chExt cx="349784" cy="349434"/>
          </a:xfrm>
        </p:grpSpPr>
        <p:sp>
          <p:nvSpPr>
            <p:cNvPr id="53" name="Google Shape;11131;p88">
              <a:extLst>
                <a:ext uri="{FF2B5EF4-FFF2-40B4-BE49-F238E27FC236}">
                  <a16:creationId xmlns:a16="http://schemas.microsoft.com/office/drawing/2014/main" id="{EC9AA337-D29F-829B-1B83-F5AA609933FA}"/>
                </a:ext>
              </a:extLst>
            </p:cNvPr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132;p88">
              <a:extLst>
                <a:ext uri="{FF2B5EF4-FFF2-40B4-BE49-F238E27FC236}">
                  <a16:creationId xmlns:a16="http://schemas.microsoft.com/office/drawing/2014/main" id="{1A76126A-5710-A057-BDA4-2D51EADDF80D}"/>
                </a:ext>
              </a:extLst>
            </p:cNvPr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133;p88">
              <a:extLst>
                <a:ext uri="{FF2B5EF4-FFF2-40B4-BE49-F238E27FC236}">
                  <a16:creationId xmlns:a16="http://schemas.microsoft.com/office/drawing/2014/main" id="{6499EED8-6FD7-7001-E388-1647EF88E3F7}"/>
                </a:ext>
              </a:extLst>
            </p:cNvPr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134;p88">
              <a:extLst>
                <a:ext uri="{FF2B5EF4-FFF2-40B4-BE49-F238E27FC236}">
                  <a16:creationId xmlns:a16="http://schemas.microsoft.com/office/drawing/2014/main" id="{1377D8B1-1732-58E5-7C8B-CAADEBBC2C90}"/>
                </a:ext>
              </a:extLst>
            </p:cNvPr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11320;p88">
            <a:extLst>
              <a:ext uri="{FF2B5EF4-FFF2-40B4-BE49-F238E27FC236}">
                <a16:creationId xmlns:a16="http://schemas.microsoft.com/office/drawing/2014/main" id="{3C70CB3C-1ED8-C7B6-A31B-234C99EF5CB3}"/>
              </a:ext>
            </a:extLst>
          </p:cNvPr>
          <p:cNvGrpSpPr/>
          <p:nvPr/>
        </p:nvGrpSpPr>
        <p:grpSpPr>
          <a:xfrm>
            <a:off x="5904934" y="2804286"/>
            <a:ext cx="449678" cy="333102"/>
            <a:chOff x="6644957" y="2456353"/>
            <a:chExt cx="371395" cy="278905"/>
          </a:xfrm>
        </p:grpSpPr>
        <p:sp>
          <p:nvSpPr>
            <p:cNvPr id="58" name="Google Shape;11321;p88">
              <a:extLst>
                <a:ext uri="{FF2B5EF4-FFF2-40B4-BE49-F238E27FC236}">
                  <a16:creationId xmlns:a16="http://schemas.microsoft.com/office/drawing/2014/main" id="{968B3C24-6074-0A0E-526A-2CCDFD3D4E88}"/>
                </a:ext>
              </a:extLst>
            </p:cNvPr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322;p88">
              <a:extLst>
                <a:ext uri="{FF2B5EF4-FFF2-40B4-BE49-F238E27FC236}">
                  <a16:creationId xmlns:a16="http://schemas.microsoft.com/office/drawing/2014/main" id="{3788D03A-C66A-AEFA-4FDC-8F51077E9963}"/>
                </a:ext>
              </a:extLst>
            </p:cNvPr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11323;p88">
              <a:extLst>
                <a:ext uri="{FF2B5EF4-FFF2-40B4-BE49-F238E27FC236}">
                  <a16:creationId xmlns:a16="http://schemas.microsoft.com/office/drawing/2014/main" id="{9D6C0BB7-B9C9-1B26-0051-EABF65E9901C}"/>
                </a:ext>
              </a:extLst>
            </p:cNvPr>
            <p:cNvSpPr/>
            <p:nvPr/>
          </p:nvSpPr>
          <p:spPr>
            <a:xfrm rot="10800000"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324;p88">
              <a:extLst>
                <a:ext uri="{FF2B5EF4-FFF2-40B4-BE49-F238E27FC236}">
                  <a16:creationId xmlns:a16="http://schemas.microsoft.com/office/drawing/2014/main" id="{5B9D2281-3A31-D622-0D9A-AA43E8BC67ED}"/>
                </a:ext>
              </a:extLst>
            </p:cNvPr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325;p88">
              <a:extLst>
                <a:ext uri="{FF2B5EF4-FFF2-40B4-BE49-F238E27FC236}">
                  <a16:creationId xmlns:a16="http://schemas.microsoft.com/office/drawing/2014/main" id="{319AD3DB-17C6-29CA-429E-0130272896A4}"/>
                </a:ext>
              </a:extLst>
            </p:cNvPr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11149;p88">
            <a:extLst>
              <a:ext uri="{FF2B5EF4-FFF2-40B4-BE49-F238E27FC236}">
                <a16:creationId xmlns:a16="http://schemas.microsoft.com/office/drawing/2014/main" id="{46D97E95-4CF0-C37D-BC11-C98C1B0B13ED}"/>
              </a:ext>
            </a:extLst>
          </p:cNvPr>
          <p:cNvSpPr/>
          <p:nvPr/>
        </p:nvSpPr>
        <p:spPr>
          <a:xfrm>
            <a:off x="7640284" y="2749256"/>
            <a:ext cx="403910" cy="373821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5" name="图片 704">
            <a:extLst>
              <a:ext uri="{FF2B5EF4-FFF2-40B4-BE49-F238E27FC236}">
                <a16:creationId xmlns:a16="http://schemas.microsoft.com/office/drawing/2014/main" id="{6899C825-7E9A-042C-1B1E-2D7BC79BD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4376" y="15678"/>
            <a:ext cx="1037568" cy="1791758"/>
          </a:xfrm>
          <a:prstGeom prst="rect">
            <a:avLst/>
          </a:prstGeom>
        </p:spPr>
      </p:pic>
      <p:grpSp>
        <p:nvGrpSpPr>
          <p:cNvPr id="8" name="Google Shape;8846;p82">
            <a:extLst>
              <a:ext uri="{FF2B5EF4-FFF2-40B4-BE49-F238E27FC236}">
                <a16:creationId xmlns:a16="http://schemas.microsoft.com/office/drawing/2014/main" id="{23722F86-0645-43D3-B396-0952DB3C9635}"/>
              </a:ext>
            </a:extLst>
          </p:cNvPr>
          <p:cNvGrpSpPr/>
          <p:nvPr/>
        </p:nvGrpSpPr>
        <p:grpSpPr>
          <a:xfrm>
            <a:off x="605988" y="2567858"/>
            <a:ext cx="846183" cy="1056723"/>
            <a:chOff x="3969644" y="2440153"/>
            <a:chExt cx="225900" cy="296779"/>
          </a:xfrm>
        </p:grpSpPr>
        <p:cxnSp>
          <p:nvCxnSpPr>
            <p:cNvPr id="31" name="Google Shape;8847;p82">
              <a:extLst>
                <a:ext uri="{FF2B5EF4-FFF2-40B4-BE49-F238E27FC236}">
                  <a16:creationId xmlns:a16="http://schemas.microsoft.com/office/drawing/2014/main" id="{EB818670-8E27-2221-B744-10A86D120960}"/>
                </a:ext>
              </a:extLst>
            </p:cNvPr>
            <p:cNvCxnSpPr/>
            <p:nvPr/>
          </p:nvCxnSpPr>
          <p:spPr>
            <a:xfrm>
              <a:off x="4082390" y="2637031"/>
              <a:ext cx="0" cy="99900"/>
            </a:xfrm>
            <a:prstGeom prst="straightConnector1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3" name="Google Shape;8845;p82">
              <a:extLst>
                <a:ext uri="{FF2B5EF4-FFF2-40B4-BE49-F238E27FC236}">
                  <a16:creationId xmlns:a16="http://schemas.microsoft.com/office/drawing/2014/main" id="{4FCD7B90-A15E-0015-F481-5BD27791AFC5}"/>
                </a:ext>
              </a:extLst>
            </p:cNvPr>
            <p:cNvSpPr/>
            <p:nvPr/>
          </p:nvSpPr>
          <p:spPr>
            <a:xfrm>
              <a:off x="3969644" y="2440153"/>
              <a:ext cx="225900" cy="225900"/>
            </a:xfrm>
            <a:prstGeom prst="ellipse">
              <a:avLst/>
            </a:prstGeom>
            <a:noFill/>
            <a:ln w="2540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848;p82">
              <a:extLst>
                <a:ext uri="{FF2B5EF4-FFF2-40B4-BE49-F238E27FC236}">
                  <a16:creationId xmlns:a16="http://schemas.microsoft.com/office/drawing/2014/main" id="{410B7AAE-C53F-2BCE-F701-18E9B0CE7183}"/>
                </a:ext>
              </a:extLst>
            </p:cNvPr>
            <p:cNvSpPr/>
            <p:nvPr/>
          </p:nvSpPr>
          <p:spPr>
            <a:xfrm>
              <a:off x="3998471" y="2468982"/>
              <a:ext cx="168300" cy="168300"/>
            </a:xfrm>
            <a:prstGeom prst="ellipse">
              <a:avLst/>
            </a:prstGeom>
            <a:noFill/>
            <a:ln w="2540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10234;p86">
            <a:extLst>
              <a:ext uri="{FF2B5EF4-FFF2-40B4-BE49-F238E27FC236}">
                <a16:creationId xmlns:a16="http://schemas.microsoft.com/office/drawing/2014/main" id="{34BE61E9-A5C5-2526-D0DA-15965B027D24}"/>
              </a:ext>
            </a:extLst>
          </p:cNvPr>
          <p:cNvGrpSpPr/>
          <p:nvPr/>
        </p:nvGrpSpPr>
        <p:grpSpPr>
          <a:xfrm>
            <a:off x="2528763" y="2799149"/>
            <a:ext cx="353101" cy="338239"/>
            <a:chOff x="2497275" y="2744159"/>
            <a:chExt cx="370930" cy="370549"/>
          </a:xfrm>
        </p:grpSpPr>
        <p:sp>
          <p:nvSpPr>
            <p:cNvPr id="710" name="Google Shape;10235;p86">
              <a:extLst>
                <a:ext uri="{FF2B5EF4-FFF2-40B4-BE49-F238E27FC236}">
                  <a16:creationId xmlns:a16="http://schemas.microsoft.com/office/drawing/2014/main" id="{E41E8E7D-6F1F-E0EE-D26C-953EFC210279}"/>
                </a:ext>
              </a:extLst>
            </p:cNvPr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0236;p86">
              <a:extLst>
                <a:ext uri="{FF2B5EF4-FFF2-40B4-BE49-F238E27FC236}">
                  <a16:creationId xmlns:a16="http://schemas.microsoft.com/office/drawing/2014/main" id="{3AD9C750-1C9A-7931-7327-A3A82D8A7A73}"/>
                </a:ext>
              </a:extLst>
            </p:cNvPr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0237;p86">
              <a:extLst>
                <a:ext uri="{FF2B5EF4-FFF2-40B4-BE49-F238E27FC236}">
                  <a16:creationId xmlns:a16="http://schemas.microsoft.com/office/drawing/2014/main" id="{73E6BEF1-C271-C791-B5B2-DEA0C98020B7}"/>
                </a:ext>
              </a:extLst>
            </p:cNvPr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0238;p86">
              <a:extLst>
                <a:ext uri="{FF2B5EF4-FFF2-40B4-BE49-F238E27FC236}">
                  <a16:creationId xmlns:a16="http://schemas.microsoft.com/office/drawing/2014/main" id="{8C609E9B-E5DF-28DC-CE4E-EB7129785A5D}"/>
                </a:ext>
              </a:extLst>
            </p:cNvPr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0239;p86">
              <a:extLst>
                <a:ext uri="{FF2B5EF4-FFF2-40B4-BE49-F238E27FC236}">
                  <a16:creationId xmlns:a16="http://schemas.microsoft.com/office/drawing/2014/main" id="{90C5ADB5-35A4-BF59-64DB-4155B0CCB8EF}"/>
                </a:ext>
              </a:extLst>
            </p:cNvPr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0240;p86">
              <a:extLst>
                <a:ext uri="{FF2B5EF4-FFF2-40B4-BE49-F238E27FC236}">
                  <a16:creationId xmlns:a16="http://schemas.microsoft.com/office/drawing/2014/main" id="{6FC46007-79CA-FC69-E6D9-D76651CDDF9D}"/>
                </a:ext>
              </a:extLst>
            </p:cNvPr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" name="文本框 716">
            <a:extLst>
              <a:ext uri="{FF2B5EF4-FFF2-40B4-BE49-F238E27FC236}">
                <a16:creationId xmlns:a16="http://schemas.microsoft.com/office/drawing/2014/main" id="{E893F9BE-6DF8-86C8-35A3-BE2720785556}"/>
              </a:ext>
            </a:extLst>
          </p:cNvPr>
          <p:cNvSpPr txBox="1"/>
          <p:nvPr/>
        </p:nvSpPr>
        <p:spPr>
          <a:xfrm>
            <a:off x="250734" y="3881537"/>
            <a:ext cx="191131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</a:rPr>
              <a:t>Read the binary file saved after image compression</a:t>
            </a:r>
            <a:endParaRPr lang="zh-CN" altLang="en-US" sz="1100" dirty="0"/>
          </a:p>
        </p:txBody>
      </p:sp>
      <p:sp>
        <p:nvSpPr>
          <p:cNvPr id="718" name="Rectangle 1">
            <a:extLst>
              <a:ext uri="{FF2B5EF4-FFF2-40B4-BE49-F238E27FC236}">
                <a16:creationId xmlns:a16="http://schemas.microsoft.com/office/drawing/2014/main" id="{76BCDCCF-FE03-33C7-01FE-BEDC5F5BD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566" y="3621640"/>
            <a:ext cx="200647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1. Encoded Data</a:t>
            </a:r>
            <a:endParaRPr kumimoji="0" lang="zh-CN" altLang="zh-CN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>
          <a:extLst>
            <a:ext uri="{FF2B5EF4-FFF2-40B4-BE49-F238E27FC236}">
              <a16:creationId xmlns:a16="http://schemas.microsoft.com/office/drawing/2014/main" id="{A38816AA-4CF2-6D41-F3E4-0DB7B1083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>
            <a:extLst>
              <a:ext uri="{FF2B5EF4-FFF2-40B4-BE49-F238E27FC236}">
                <a16:creationId xmlns:a16="http://schemas.microsoft.com/office/drawing/2014/main" id="{1DADE045-8D25-949D-6F84-7655B4A26F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5391" y="2493737"/>
            <a:ext cx="525201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Quantitative</a:t>
            </a:r>
            <a:endParaRPr dirty="0"/>
          </a:p>
        </p:txBody>
      </p:sp>
      <p:sp>
        <p:nvSpPr>
          <p:cNvPr id="696" name="Google Shape;696;p42">
            <a:extLst>
              <a:ext uri="{FF2B5EF4-FFF2-40B4-BE49-F238E27FC236}">
                <a16:creationId xmlns:a16="http://schemas.microsoft.com/office/drawing/2014/main" id="{A421D414-D6C8-8D34-A7F5-FB9EB4A44CB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6520" y="1449178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97" name="Google Shape;697;p42">
            <a:extLst>
              <a:ext uri="{FF2B5EF4-FFF2-40B4-BE49-F238E27FC236}">
                <a16:creationId xmlns:a16="http://schemas.microsoft.com/office/drawing/2014/main" id="{6ED80968-7F22-2233-E17A-99D55A01B94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6630" y="3335537"/>
            <a:ext cx="4679529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</a:p>
        </p:txBody>
      </p:sp>
      <p:grpSp>
        <p:nvGrpSpPr>
          <p:cNvPr id="698" name="Google Shape;698;p42">
            <a:extLst>
              <a:ext uri="{FF2B5EF4-FFF2-40B4-BE49-F238E27FC236}">
                <a16:creationId xmlns:a16="http://schemas.microsoft.com/office/drawing/2014/main" id="{5AB24599-B73F-41F2-A468-F7772C8C8CE0}"/>
              </a:ext>
            </a:extLst>
          </p:cNvPr>
          <p:cNvGrpSpPr/>
          <p:nvPr/>
        </p:nvGrpSpPr>
        <p:grpSpPr>
          <a:xfrm>
            <a:off x="5689600" y="1056640"/>
            <a:ext cx="3543912" cy="3340134"/>
            <a:chOff x="5236091" y="917909"/>
            <a:chExt cx="3997422" cy="3478865"/>
          </a:xfrm>
        </p:grpSpPr>
        <p:sp>
          <p:nvSpPr>
            <p:cNvPr id="699" name="Google Shape;699;p42">
              <a:extLst>
                <a:ext uri="{FF2B5EF4-FFF2-40B4-BE49-F238E27FC236}">
                  <a16:creationId xmlns:a16="http://schemas.microsoft.com/office/drawing/2014/main" id="{66394841-DAC7-A17C-DB0E-61BFA90A76DF}"/>
                </a:ext>
              </a:extLst>
            </p:cNvPr>
            <p:cNvSpPr/>
            <p:nvPr/>
          </p:nvSpPr>
          <p:spPr>
            <a:xfrm>
              <a:off x="7263297" y="1730656"/>
              <a:ext cx="919377" cy="1064266"/>
            </a:xfrm>
            <a:custGeom>
              <a:avLst/>
              <a:gdLst/>
              <a:ahLst/>
              <a:cxnLst/>
              <a:rect l="l" t="t" r="r" b="b"/>
              <a:pathLst>
                <a:path w="12786" h="14801" extrusionOk="0">
                  <a:moveTo>
                    <a:pt x="872" y="0"/>
                  </a:moveTo>
                  <a:cubicBezTo>
                    <a:pt x="398" y="0"/>
                    <a:pt x="1" y="382"/>
                    <a:pt x="1" y="871"/>
                  </a:cubicBezTo>
                  <a:lnTo>
                    <a:pt x="1" y="13945"/>
                  </a:lnTo>
                  <a:cubicBezTo>
                    <a:pt x="1" y="14419"/>
                    <a:pt x="398" y="14801"/>
                    <a:pt x="872" y="14801"/>
                  </a:cubicBezTo>
                  <a:lnTo>
                    <a:pt x="11915" y="14801"/>
                  </a:lnTo>
                  <a:cubicBezTo>
                    <a:pt x="12388" y="14801"/>
                    <a:pt x="12785" y="14419"/>
                    <a:pt x="12785" y="13945"/>
                  </a:cubicBezTo>
                  <a:lnTo>
                    <a:pt x="12785" y="871"/>
                  </a:lnTo>
                  <a:cubicBezTo>
                    <a:pt x="12785" y="382"/>
                    <a:pt x="12388" y="0"/>
                    <a:pt x="11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0" name="Google Shape;700;p42">
              <a:extLst>
                <a:ext uri="{FF2B5EF4-FFF2-40B4-BE49-F238E27FC236}">
                  <a16:creationId xmlns:a16="http://schemas.microsoft.com/office/drawing/2014/main" id="{B4B82325-DA71-426E-2DB3-8CF17C764605}"/>
                </a:ext>
              </a:extLst>
            </p:cNvPr>
            <p:cNvGrpSpPr/>
            <p:nvPr/>
          </p:nvGrpSpPr>
          <p:grpSpPr>
            <a:xfrm>
              <a:off x="5236091" y="917909"/>
              <a:ext cx="1298359" cy="1442135"/>
              <a:chOff x="4539556" y="537904"/>
              <a:chExt cx="1993488" cy="2214241"/>
            </a:xfrm>
          </p:grpSpPr>
          <p:sp>
            <p:nvSpPr>
              <p:cNvPr id="701" name="Google Shape;701;p42">
                <a:extLst>
                  <a:ext uri="{FF2B5EF4-FFF2-40B4-BE49-F238E27FC236}">
                    <a16:creationId xmlns:a16="http://schemas.microsoft.com/office/drawing/2014/main" id="{9974F20C-ADB5-EC88-3211-196026B1D22F}"/>
                  </a:ext>
                </a:extLst>
              </p:cNvPr>
              <p:cNvSpPr/>
              <p:nvPr/>
            </p:nvSpPr>
            <p:spPr>
              <a:xfrm>
                <a:off x="5356678" y="813586"/>
                <a:ext cx="1176366" cy="1938559"/>
              </a:xfrm>
              <a:custGeom>
                <a:avLst/>
                <a:gdLst/>
                <a:ahLst/>
                <a:cxnLst/>
                <a:rect l="l" t="t" r="r" b="b"/>
                <a:pathLst>
                  <a:path w="16360" h="26960" extrusionOk="0">
                    <a:moveTo>
                      <a:pt x="15886" y="26959"/>
                    </a:moveTo>
                    <a:lnTo>
                      <a:pt x="474" y="26959"/>
                    </a:lnTo>
                    <a:cubicBezTo>
                      <a:pt x="215" y="26959"/>
                      <a:pt x="1" y="26761"/>
                      <a:pt x="1" y="26501"/>
                    </a:cubicBezTo>
                    <a:lnTo>
                      <a:pt x="1" y="474"/>
                    </a:lnTo>
                    <a:cubicBezTo>
                      <a:pt x="1" y="214"/>
                      <a:pt x="215" y="0"/>
                      <a:pt x="474" y="0"/>
                    </a:cubicBezTo>
                    <a:lnTo>
                      <a:pt x="15886" y="0"/>
                    </a:lnTo>
                    <a:cubicBezTo>
                      <a:pt x="16146" y="0"/>
                      <a:pt x="16360" y="214"/>
                      <a:pt x="16360" y="474"/>
                    </a:cubicBezTo>
                    <a:lnTo>
                      <a:pt x="16360" y="26501"/>
                    </a:lnTo>
                    <a:cubicBezTo>
                      <a:pt x="16360" y="26761"/>
                      <a:pt x="16146" y="26959"/>
                      <a:pt x="15886" y="269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2">
                <a:extLst>
                  <a:ext uri="{FF2B5EF4-FFF2-40B4-BE49-F238E27FC236}">
                    <a16:creationId xmlns:a16="http://schemas.microsoft.com/office/drawing/2014/main" id="{E60DFA53-B820-AC3E-270E-0C362C0A88A7}"/>
                  </a:ext>
                </a:extLst>
              </p:cNvPr>
              <p:cNvSpPr/>
              <p:nvPr/>
            </p:nvSpPr>
            <p:spPr>
              <a:xfrm>
                <a:off x="4884482" y="537904"/>
                <a:ext cx="1001709" cy="1247696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17352" extrusionOk="0">
                    <a:moveTo>
                      <a:pt x="13411" y="17352"/>
                    </a:moveTo>
                    <a:lnTo>
                      <a:pt x="504" y="17352"/>
                    </a:lnTo>
                    <a:cubicBezTo>
                      <a:pt x="229" y="17352"/>
                      <a:pt x="0" y="17123"/>
                      <a:pt x="0" y="16848"/>
                    </a:cubicBezTo>
                    <a:lnTo>
                      <a:pt x="0" y="520"/>
                    </a:lnTo>
                    <a:cubicBezTo>
                      <a:pt x="0" y="230"/>
                      <a:pt x="229" y="0"/>
                      <a:pt x="504" y="0"/>
                    </a:cubicBezTo>
                    <a:lnTo>
                      <a:pt x="13411" y="0"/>
                    </a:lnTo>
                    <a:cubicBezTo>
                      <a:pt x="13701" y="0"/>
                      <a:pt x="13930" y="230"/>
                      <a:pt x="13930" y="520"/>
                    </a:cubicBezTo>
                    <a:lnTo>
                      <a:pt x="13930" y="16848"/>
                    </a:lnTo>
                    <a:cubicBezTo>
                      <a:pt x="13930" y="17123"/>
                      <a:pt x="13701" y="17352"/>
                      <a:pt x="13411" y="173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42">
                <a:extLst>
                  <a:ext uri="{FF2B5EF4-FFF2-40B4-BE49-F238E27FC236}">
                    <a16:creationId xmlns:a16="http://schemas.microsoft.com/office/drawing/2014/main" id="{07435381-C141-F8AE-A57E-DCAF6FB6CCD2}"/>
                  </a:ext>
                </a:extLst>
              </p:cNvPr>
              <p:cNvSpPr/>
              <p:nvPr/>
            </p:nvSpPr>
            <p:spPr>
              <a:xfrm>
                <a:off x="4726292" y="1635095"/>
                <a:ext cx="920456" cy="600838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8356" extrusionOk="0">
                    <a:moveTo>
                      <a:pt x="352" y="0"/>
                    </a:moveTo>
                    <a:cubicBezTo>
                      <a:pt x="153" y="0"/>
                      <a:pt x="1" y="153"/>
                      <a:pt x="1" y="336"/>
                    </a:cubicBezTo>
                    <a:lnTo>
                      <a:pt x="1" y="8019"/>
                    </a:lnTo>
                    <a:cubicBezTo>
                      <a:pt x="1" y="8203"/>
                      <a:pt x="153" y="8355"/>
                      <a:pt x="352" y="8355"/>
                    </a:cubicBezTo>
                    <a:lnTo>
                      <a:pt x="12464" y="8355"/>
                    </a:lnTo>
                    <a:cubicBezTo>
                      <a:pt x="12648" y="8355"/>
                      <a:pt x="12800" y="8203"/>
                      <a:pt x="12800" y="8019"/>
                    </a:cubicBezTo>
                    <a:lnTo>
                      <a:pt x="12800" y="336"/>
                    </a:lnTo>
                    <a:cubicBezTo>
                      <a:pt x="12800" y="153"/>
                      <a:pt x="12648" y="0"/>
                      <a:pt x="124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42">
                <a:extLst>
                  <a:ext uri="{FF2B5EF4-FFF2-40B4-BE49-F238E27FC236}">
                    <a16:creationId xmlns:a16="http://schemas.microsoft.com/office/drawing/2014/main" id="{2983CE95-0E60-5A91-067C-1B438B472DCF}"/>
                  </a:ext>
                </a:extLst>
              </p:cNvPr>
              <p:cNvSpPr/>
              <p:nvPr/>
            </p:nvSpPr>
            <p:spPr>
              <a:xfrm>
                <a:off x="4539556" y="633033"/>
                <a:ext cx="221971" cy="857180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11921" extrusionOk="0">
                    <a:moveTo>
                      <a:pt x="2929" y="1"/>
                    </a:moveTo>
                    <a:cubicBezTo>
                      <a:pt x="2764" y="1"/>
                      <a:pt x="2615" y="21"/>
                      <a:pt x="2475" y="67"/>
                    </a:cubicBezTo>
                    <a:cubicBezTo>
                      <a:pt x="2292" y="128"/>
                      <a:pt x="2124" y="190"/>
                      <a:pt x="1987" y="251"/>
                    </a:cubicBezTo>
                    <a:cubicBezTo>
                      <a:pt x="1819" y="342"/>
                      <a:pt x="1681" y="434"/>
                      <a:pt x="1559" y="526"/>
                    </a:cubicBezTo>
                    <a:cubicBezTo>
                      <a:pt x="1223" y="862"/>
                      <a:pt x="994" y="1213"/>
                      <a:pt x="872" y="1610"/>
                    </a:cubicBezTo>
                    <a:cubicBezTo>
                      <a:pt x="749" y="2007"/>
                      <a:pt x="688" y="2404"/>
                      <a:pt x="688" y="2786"/>
                    </a:cubicBezTo>
                    <a:cubicBezTo>
                      <a:pt x="688" y="3168"/>
                      <a:pt x="704" y="3535"/>
                      <a:pt x="749" y="3871"/>
                    </a:cubicBezTo>
                    <a:cubicBezTo>
                      <a:pt x="810" y="4207"/>
                      <a:pt x="826" y="4482"/>
                      <a:pt x="826" y="4695"/>
                    </a:cubicBezTo>
                    <a:cubicBezTo>
                      <a:pt x="810" y="4863"/>
                      <a:pt x="765" y="5031"/>
                      <a:pt x="704" y="5169"/>
                    </a:cubicBezTo>
                    <a:cubicBezTo>
                      <a:pt x="658" y="5306"/>
                      <a:pt x="581" y="5429"/>
                      <a:pt x="474" y="5551"/>
                    </a:cubicBezTo>
                    <a:cubicBezTo>
                      <a:pt x="352" y="5673"/>
                      <a:pt x="199" y="5765"/>
                      <a:pt x="1" y="5841"/>
                    </a:cubicBezTo>
                    <a:cubicBezTo>
                      <a:pt x="16" y="5902"/>
                      <a:pt x="31" y="5948"/>
                      <a:pt x="47" y="6009"/>
                    </a:cubicBezTo>
                    <a:cubicBezTo>
                      <a:pt x="62" y="6055"/>
                      <a:pt x="77" y="6116"/>
                      <a:pt x="77" y="6162"/>
                    </a:cubicBezTo>
                    <a:cubicBezTo>
                      <a:pt x="93" y="6223"/>
                      <a:pt x="77" y="6284"/>
                      <a:pt x="62" y="6345"/>
                    </a:cubicBezTo>
                    <a:cubicBezTo>
                      <a:pt x="230" y="6406"/>
                      <a:pt x="352" y="6483"/>
                      <a:pt x="474" y="6574"/>
                    </a:cubicBezTo>
                    <a:cubicBezTo>
                      <a:pt x="581" y="6666"/>
                      <a:pt x="673" y="6757"/>
                      <a:pt x="734" y="6849"/>
                    </a:cubicBezTo>
                    <a:cubicBezTo>
                      <a:pt x="826" y="6956"/>
                      <a:pt x="887" y="7063"/>
                      <a:pt x="933" y="7185"/>
                    </a:cubicBezTo>
                    <a:cubicBezTo>
                      <a:pt x="1009" y="7384"/>
                      <a:pt x="1024" y="7582"/>
                      <a:pt x="978" y="7781"/>
                    </a:cubicBezTo>
                    <a:cubicBezTo>
                      <a:pt x="933" y="7995"/>
                      <a:pt x="887" y="8193"/>
                      <a:pt x="810" y="8407"/>
                    </a:cubicBezTo>
                    <a:cubicBezTo>
                      <a:pt x="749" y="8636"/>
                      <a:pt x="688" y="8865"/>
                      <a:pt x="627" y="9110"/>
                    </a:cubicBezTo>
                    <a:cubicBezTo>
                      <a:pt x="566" y="9369"/>
                      <a:pt x="566" y="9644"/>
                      <a:pt x="612" y="9934"/>
                    </a:cubicBezTo>
                    <a:cubicBezTo>
                      <a:pt x="658" y="10133"/>
                      <a:pt x="749" y="10347"/>
                      <a:pt x="902" y="10591"/>
                    </a:cubicBezTo>
                    <a:cubicBezTo>
                      <a:pt x="1040" y="10775"/>
                      <a:pt x="1223" y="10988"/>
                      <a:pt x="1467" y="11233"/>
                    </a:cubicBezTo>
                    <a:cubicBezTo>
                      <a:pt x="1712" y="11477"/>
                      <a:pt x="2063" y="11706"/>
                      <a:pt x="2506" y="11920"/>
                    </a:cubicBezTo>
                    <a:lnTo>
                      <a:pt x="2613" y="10607"/>
                    </a:lnTo>
                    <a:cubicBezTo>
                      <a:pt x="2491" y="10545"/>
                      <a:pt x="2384" y="10484"/>
                      <a:pt x="2292" y="10377"/>
                    </a:cubicBezTo>
                    <a:cubicBezTo>
                      <a:pt x="2216" y="10271"/>
                      <a:pt x="2155" y="10179"/>
                      <a:pt x="2109" y="10087"/>
                    </a:cubicBezTo>
                    <a:cubicBezTo>
                      <a:pt x="2048" y="9980"/>
                      <a:pt x="2002" y="9858"/>
                      <a:pt x="1971" y="9721"/>
                    </a:cubicBezTo>
                    <a:cubicBezTo>
                      <a:pt x="1925" y="9537"/>
                      <a:pt x="1925" y="9354"/>
                      <a:pt x="1971" y="9186"/>
                    </a:cubicBezTo>
                    <a:cubicBezTo>
                      <a:pt x="2002" y="9018"/>
                      <a:pt x="2063" y="8865"/>
                      <a:pt x="2124" y="8697"/>
                    </a:cubicBezTo>
                    <a:cubicBezTo>
                      <a:pt x="2185" y="8529"/>
                      <a:pt x="2231" y="8361"/>
                      <a:pt x="2277" y="8163"/>
                    </a:cubicBezTo>
                    <a:cubicBezTo>
                      <a:pt x="2323" y="7979"/>
                      <a:pt x="2323" y="7766"/>
                      <a:pt x="2292" y="7536"/>
                    </a:cubicBezTo>
                    <a:cubicBezTo>
                      <a:pt x="2246" y="7124"/>
                      <a:pt x="2139" y="6773"/>
                      <a:pt x="1971" y="6513"/>
                    </a:cubicBezTo>
                    <a:cubicBezTo>
                      <a:pt x="1803" y="6238"/>
                      <a:pt x="1666" y="6040"/>
                      <a:pt x="1528" y="5917"/>
                    </a:cubicBezTo>
                    <a:cubicBezTo>
                      <a:pt x="1605" y="5856"/>
                      <a:pt x="1696" y="5795"/>
                      <a:pt x="1773" y="5719"/>
                    </a:cubicBezTo>
                    <a:cubicBezTo>
                      <a:pt x="1864" y="5642"/>
                      <a:pt x="1925" y="5551"/>
                      <a:pt x="1971" y="5413"/>
                    </a:cubicBezTo>
                    <a:cubicBezTo>
                      <a:pt x="2048" y="5199"/>
                      <a:pt x="2078" y="4970"/>
                      <a:pt x="2063" y="4741"/>
                    </a:cubicBezTo>
                    <a:cubicBezTo>
                      <a:pt x="2032" y="4497"/>
                      <a:pt x="2002" y="4252"/>
                      <a:pt x="1971" y="4008"/>
                    </a:cubicBezTo>
                    <a:cubicBezTo>
                      <a:pt x="1925" y="3764"/>
                      <a:pt x="1895" y="3519"/>
                      <a:pt x="1864" y="3244"/>
                    </a:cubicBezTo>
                    <a:cubicBezTo>
                      <a:pt x="1849" y="2985"/>
                      <a:pt x="1864" y="2710"/>
                      <a:pt x="1956" y="2435"/>
                    </a:cubicBezTo>
                    <a:cubicBezTo>
                      <a:pt x="2017" y="2236"/>
                      <a:pt x="2109" y="2038"/>
                      <a:pt x="2200" y="1870"/>
                    </a:cubicBezTo>
                    <a:cubicBezTo>
                      <a:pt x="2292" y="1732"/>
                      <a:pt x="2399" y="1595"/>
                      <a:pt x="2521" y="1473"/>
                    </a:cubicBezTo>
                    <a:cubicBezTo>
                      <a:pt x="2643" y="1350"/>
                      <a:pt x="2781" y="1289"/>
                      <a:pt x="2964" y="1259"/>
                    </a:cubicBezTo>
                    <a:lnTo>
                      <a:pt x="3086" y="6"/>
                    </a:lnTo>
                    <a:cubicBezTo>
                      <a:pt x="3032" y="3"/>
                      <a:pt x="2980" y="1"/>
                      <a:pt x="29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2">
                <a:extLst>
                  <a:ext uri="{FF2B5EF4-FFF2-40B4-BE49-F238E27FC236}">
                    <a16:creationId xmlns:a16="http://schemas.microsoft.com/office/drawing/2014/main" id="{3FDA2381-5D0D-3E55-3FF0-2217323528C8}"/>
                  </a:ext>
                </a:extLst>
              </p:cNvPr>
              <p:cNvSpPr/>
              <p:nvPr/>
            </p:nvSpPr>
            <p:spPr>
              <a:xfrm>
                <a:off x="5966284" y="633033"/>
                <a:ext cx="221899" cy="857180"/>
              </a:xfrm>
              <a:custGeom>
                <a:avLst/>
                <a:gdLst/>
                <a:ahLst/>
                <a:cxnLst/>
                <a:rect l="l" t="t" r="r" b="b"/>
                <a:pathLst>
                  <a:path w="3086" h="11921" extrusionOk="0">
                    <a:moveTo>
                      <a:pt x="157" y="1"/>
                    </a:moveTo>
                    <a:cubicBezTo>
                      <a:pt x="107" y="1"/>
                      <a:pt x="54" y="3"/>
                      <a:pt x="0" y="6"/>
                    </a:cubicBezTo>
                    <a:lnTo>
                      <a:pt x="122" y="1259"/>
                    </a:lnTo>
                    <a:cubicBezTo>
                      <a:pt x="306" y="1289"/>
                      <a:pt x="443" y="1350"/>
                      <a:pt x="565" y="1473"/>
                    </a:cubicBezTo>
                    <a:cubicBezTo>
                      <a:pt x="703" y="1595"/>
                      <a:pt x="794" y="1717"/>
                      <a:pt x="871" y="1870"/>
                    </a:cubicBezTo>
                    <a:cubicBezTo>
                      <a:pt x="978" y="2038"/>
                      <a:pt x="1069" y="2221"/>
                      <a:pt x="1130" y="2435"/>
                    </a:cubicBezTo>
                    <a:cubicBezTo>
                      <a:pt x="1207" y="2710"/>
                      <a:pt x="1237" y="2985"/>
                      <a:pt x="1222" y="3244"/>
                    </a:cubicBezTo>
                    <a:cubicBezTo>
                      <a:pt x="1192" y="3504"/>
                      <a:pt x="1161" y="3764"/>
                      <a:pt x="1115" y="4008"/>
                    </a:cubicBezTo>
                    <a:cubicBezTo>
                      <a:pt x="1085" y="4252"/>
                      <a:pt x="1054" y="4497"/>
                      <a:pt x="1024" y="4726"/>
                    </a:cubicBezTo>
                    <a:cubicBezTo>
                      <a:pt x="1008" y="4970"/>
                      <a:pt x="1039" y="5199"/>
                      <a:pt x="1115" y="5413"/>
                    </a:cubicBezTo>
                    <a:cubicBezTo>
                      <a:pt x="1161" y="5551"/>
                      <a:pt x="1222" y="5642"/>
                      <a:pt x="1298" y="5719"/>
                    </a:cubicBezTo>
                    <a:cubicBezTo>
                      <a:pt x="1390" y="5795"/>
                      <a:pt x="1466" y="5856"/>
                      <a:pt x="1558" y="5902"/>
                    </a:cubicBezTo>
                    <a:cubicBezTo>
                      <a:pt x="1421" y="6040"/>
                      <a:pt x="1268" y="6238"/>
                      <a:pt x="1115" y="6498"/>
                    </a:cubicBezTo>
                    <a:cubicBezTo>
                      <a:pt x="947" y="6773"/>
                      <a:pt x="840" y="7109"/>
                      <a:pt x="794" y="7536"/>
                    </a:cubicBezTo>
                    <a:cubicBezTo>
                      <a:pt x="764" y="7766"/>
                      <a:pt x="764" y="7979"/>
                      <a:pt x="810" y="8163"/>
                    </a:cubicBezTo>
                    <a:cubicBezTo>
                      <a:pt x="855" y="8346"/>
                      <a:pt x="901" y="8529"/>
                      <a:pt x="962" y="8697"/>
                    </a:cubicBezTo>
                    <a:cubicBezTo>
                      <a:pt x="1024" y="8850"/>
                      <a:pt x="1085" y="9018"/>
                      <a:pt x="1115" y="9186"/>
                    </a:cubicBezTo>
                    <a:cubicBezTo>
                      <a:pt x="1161" y="9354"/>
                      <a:pt x="1161" y="9537"/>
                      <a:pt x="1115" y="9721"/>
                    </a:cubicBezTo>
                    <a:cubicBezTo>
                      <a:pt x="1085" y="9858"/>
                      <a:pt x="1039" y="9965"/>
                      <a:pt x="978" y="10072"/>
                    </a:cubicBezTo>
                    <a:cubicBezTo>
                      <a:pt x="932" y="10179"/>
                      <a:pt x="871" y="10271"/>
                      <a:pt x="794" y="10377"/>
                    </a:cubicBezTo>
                    <a:cubicBezTo>
                      <a:pt x="703" y="10469"/>
                      <a:pt x="596" y="10545"/>
                      <a:pt x="474" y="10591"/>
                    </a:cubicBezTo>
                    <a:lnTo>
                      <a:pt x="581" y="11920"/>
                    </a:lnTo>
                    <a:cubicBezTo>
                      <a:pt x="1024" y="11706"/>
                      <a:pt x="1375" y="11477"/>
                      <a:pt x="1619" y="11233"/>
                    </a:cubicBezTo>
                    <a:cubicBezTo>
                      <a:pt x="1864" y="10988"/>
                      <a:pt x="2047" y="10775"/>
                      <a:pt x="2184" y="10576"/>
                    </a:cubicBezTo>
                    <a:cubicBezTo>
                      <a:pt x="2337" y="10347"/>
                      <a:pt x="2429" y="10133"/>
                      <a:pt x="2475" y="9934"/>
                    </a:cubicBezTo>
                    <a:cubicBezTo>
                      <a:pt x="2520" y="9629"/>
                      <a:pt x="2520" y="9354"/>
                      <a:pt x="2459" y="9110"/>
                    </a:cubicBezTo>
                    <a:cubicBezTo>
                      <a:pt x="2398" y="8865"/>
                      <a:pt x="2337" y="8621"/>
                      <a:pt x="2276" y="8407"/>
                    </a:cubicBezTo>
                    <a:cubicBezTo>
                      <a:pt x="2200" y="8193"/>
                      <a:pt x="2154" y="7979"/>
                      <a:pt x="2108" y="7781"/>
                    </a:cubicBezTo>
                    <a:cubicBezTo>
                      <a:pt x="2062" y="7582"/>
                      <a:pt x="2077" y="7384"/>
                      <a:pt x="2154" y="7185"/>
                    </a:cubicBezTo>
                    <a:cubicBezTo>
                      <a:pt x="2200" y="7063"/>
                      <a:pt x="2261" y="6956"/>
                      <a:pt x="2352" y="6849"/>
                    </a:cubicBezTo>
                    <a:cubicBezTo>
                      <a:pt x="2413" y="6757"/>
                      <a:pt x="2505" y="6666"/>
                      <a:pt x="2612" y="6574"/>
                    </a:cubicBezTo>
                    <a:cubicBezTo>
                      <a:pt x="2734" y="6483"/>
                      <a:pt x="2856" y="6406"/>
                      <a:pt x="3024" y="6345"/>
                    </a:cubicBezTo>
                    <a:cubicBezTo>
                      <a:pt x="2994" y="6284"/>
                      <a:pt x="2994" y="6223"/>
                      <a:pt x="3009" y="6162"/>
                    </a:cubicBezTo>
                    <a:cubicBezTo>
                      <a:pt x="3009" y="6116"/>
                      <a:pt x="3024" y="6055"/>
                      <a:pt x="3040" y="6009"/>
                    </a:cubicBezTo>
                    <a:cubicBezTo>
                      <a:pt x="3055" y="5948"/>
                      <a:pt x="3070" y="5887"/>
                      <a:pt x="3086" y="5841"/>
                    </a:cubicBezTo>
                    <a:cubicBezTo>
                      <a:pt x="2887" y="5765"/>
                      <a:pt x="2734" y="5673"/>
                      <a:pt x="2612" y="5551"/>
                    </a:cubicBezTo>
                    <a:cubicBezTo>
                      <a:pt x="2505" y="5429"/>
                      <a:pt x="2429" y="5306"/>
                      <a:pt x="2383" y="5169"/>
                    </a:cubicBezTo>
                    <a:cubicBezTo>
                      <a:pt x="2322" y="5031"/>
                      <a:pt x="2276" y="4863"/>
                      <a:pt x="2261" y="4695"/>
                    </a:cubicBezTo>
                    <a:cubicBezTo>
                      <a:pt x="2261" y="4482"/>
                      <a:pt x="2276" y="4207"/>
                      <a:pt x="2337" y="3871"/>
                    </a:cubicBezTo>
                    <a:cubicBezTo>
                      <a:pt x="2383" y="3519"/>
                      <a:pt x="2398" y="3168"/>
                      <a:pt x="2398" y="2771"/>
                    </a:cubicBezTo>
                    <a:cubicBezTo>
                      <a:pt x="2398" y="2389"/>
                      <a:pt x="2337" y="2007"/>
                      <a:pt x="2215" y="1610"/>
                    </a:cubicBezTo>
                    <a:cubicBezTo>
                      <a:pt x="2093" y="1213"/>
                      <a:pt x="1864" y="862"/>
                      <a:pt x="1528" y="526"/>
                    </a:cubicBezTo>
                    <a:cubicBezTo>
                      <a:pt x="1405" y="434"/>
                      <a:pt x="1268" y="342"/>
                      <a:pt x="1100" y="251"/>
                    </a:cubicBezTo>
                    <a:cubicBezTo>
                      <a:pt x="962" y="190"/>
                      <a:pt x="794" y="128"/>
                      <a:pt x="611" y="67"/>
                    </a:cubicBezTo>
                    <a:cubicBezTo>
                      <a:pt x="471" y="21"/>
                      <a:pt x="32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2">
                <a:extLst>
                  <a:ext uri="{FF2B5EF4-FFF2-40B4-BE49-F238E27FC236}">
                    <a16:creationId xmlns:a16="http://schemas.microsoft.com/office/drawing/2014/main" id="{07740F4E-2196-D67A-93D0-3BF691FEA82A}"/>
                  </a:ext>
                </a:extLst>
              </p:cNvPr>
              <p:cNvSpPr/>
              <p:nvPr/>
            </p:nvSpPr>
            <p:spPr>
              <a:xfrm>
                <a:off x="5006360" y="877293"/>
                <a:ext cx="763415" cy="42855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96" extrusionOk="0">
                    <a:moveTo>
                      <a:pt x="0" y="0"/>
                    </a:moveTo>
                    <a:lnTo>
                      <a:pt x="0" y="596"/>
                    </a:lnTo>
                    <a:lnTo>
                      <a:pt x="10616" y="596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2">
                <a:extLst>
                  <a:ext uri="{FF2B5EF4-FFF2-40B4-BE49-F238E27FC236}">
                    <a16:creationId xmlns:a16="http://schemas.microsoft.com/office/drawing/2014/main" id="{E52008F2-7CC7-0E33-F8B6-84CBDE299E62}"/>
                  </a:ext>
                </a:extLst>
              </p:cNvPr>
              <p:cNvSpPr/>
              <p:nvPr/>
            </p:nvSpPr>
            <p:spPr>
              <a:xfrm>
                <a:off x="5006360" y="982705"/>
                <a:ext cx="763415" cy="41777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1" extrusionOk="0">
                    <a:moveTo>
                      <a:pt x="0" y="0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2">
                <a:extLst>
                  <a:ext uri="{FF2B5EF4-FFF2-40B4-BE49-F238E27FC236}">
                    <a16:creationId xmlns:a16="http://schemas.microsoft.com/office/drawing/2014/main" id="{7C511F16-9287-C0EF-A411-A228F79AA5EE}"/>
                  </a:ext>
                </a:extLst>
              </p:cNvPr>
              <p:cNvSpPr/>
              <p:nvPr/>
            </p:nvSpPr>
            <p:spPr>
              <a:xfrm>
                <a:off x="5006360" y="1088117"/>
                <a:ext cx="763415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2" extrusionOk="0">
                    <a:moveTo>
                      <a:pt x="0" y="1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2">
                <a:extLst>
                  <a:ext uri="{FF2B5EF4-FFF2-40B4-BE49-F238E27FC236}">
                    <a16:creationId xmlns:a16="http://schemas.microsoft.com/office/drawing/2014/main" id="{007655A8-E02B-1369-3162-40DC3D1C09E0}"/>
                  </a:ext>
                </a:extLst>
              </p:cNvPr>
              <p:cNvSpPr/>
              <p:nvPr/>
            </p:nvSpPr>
            <p:spPr>
              <a:xfrm>
                <a:off x="5006360" y="1192451"/>
                <a:ext cx="763415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2" extrusionOk="0">
                    <a:moveTo>
                      <a:pt x="0" y="1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2">
                <a:extLst>
                  <a:ext uri="{FF2B5EF4-FFF2-40B4-BE49-F238E27FC236}">
                    <a16:creationId xmlns:a16="http://schemas.microsoft.com/office/drawing/2014/main" id="{D7E6392B-B7C3-E2F7-9B8F-4EEEE3548F96}"/>
                  </a:ext>
                </a:extLst>
              </p:cNvPr>
              <p:cNvSpPr/>
              <p:nvPr/>
            </p:nvSpPr>
            <p:spPr>
              <a:xfrm>
                <a:off x="5006360" y="1297935"/>
                <a:ext cx="763415" cy="41777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1" extrusionOk="0">
                    <a:moveTo>
                      <a:pt x="0" y="0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2">
                <a:extLst>
                  <a:ext uri="{FF2B5EF4-FFF2-40B4-BE49-F238E27FC236}">
                    <a16:creationId xmlns:a16="http://schemas.microsoft.com/office/drawing/2014/main" id="{4BFC0411-4E48-7F8E-1057-8CEE54EECA01}"/>
                  </a:ext>
                </a:extLst>
              </p:cNvPr>
              <p:cNvSpPr/>
              <p:nvPr/>
            </p:nvSpPr>
            <p:spPr>
              <a:xfrm>
                <a:off x="4838319" y="1746044"/>
                <a:ext cx="707401" cy="43934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611" extrusionOk="0">
                    <a:moveTo>
                      <a:pt x="1" y="0"/>
                    </a:moveTo>
                    <a:lnTo>
                      <a:pt x="1" y="611"/>
                    </a:lnTo>
                    <a:lnTo>
                      <a:pt x="9837" y="611"/>
                    </a:lnTo>
                    <a:lnTo>
                      <a:pt x="9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2">
                <a:extLst>
                  <a:ext uri="{FF2B5EF4-FFF2-40B4-BE49-F238E27FC236}">
                    <a16:creationId xmlns:a16="http://schemas.microsoft.com/office/drawing/2014/main" id="{47A922C1-682C-B53D-B3A3-4A551307649A}"/>
                  </a:ext>
                </a:extLst>
              </p:cNvPr>
              <p:cNvSpPr/>
              <p:nvPr/>
            </p:nvSpPr>
            <p:spPr>
              <a:xfrm>
                <a:off x="4838319" y="1860228"/>
                <a:ext cx="707401" cy="44006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612" extrusionOk="0">
                    <a:moveTo>
                      <a:pt x="1" y="1"/>
                    </a:moveTo>
                    <a:lnTo>
                      <a:pt x="1" y="611"/>
                    </a:lnTo>
                    <a:lnTo>
                      <a:pt x="9837" y="611"/>
                    </a:lnTo>
                    <a:lnTo>
                      <a:pt x="9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2">
                <a:extLst>
                  <a:ext uri="{FF2B5EF4-FFF2-40B4-BE49-F238E27FC236}">
                    <a16:creationId xmlns:a16="http://schemas.microsoft.com/office/drawing/2014/main" id="{4D3C1F20-75BB-2E36-4DE9-F752D18257E2}"/>
                  </a:ext>
                </a:extLst>
              </p:cNvPr>
              <p:cNvSpPr/>
              <p:nvPr/>
            </p:nvSpPr>
            <p:spPr>
              <a:xfrm>
                <a:off x="4838319" y="1974484"/>
                <a:ext cx="707401" cy="42855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9837" y="596"/>
                    </a:lnTo>
                    <a:lnTo>
                      <a:pt x="9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4" name="Google Shape;714;p42">
              <a:extLst>
                <a:ext uri="{FF2B5EF4-FFF2-40B4-BE49-F238E27FC236}">
                  <a16:creationId xmlns:a16="http://schemas.microsoft.com/office/drawing/2014/main" id="{A84A19B2-CE91-45DE-722C-D60919FE80DA}"/>
                </a:ext>
              </a:extLst>
            </p:cNvPr>
            <p:cNvSpPr/>
            <p:nvPr/>
          </p:nvSpPr>
          <p:spPr>
            <a:xfrm>
              <a:off x="7244674" y="1417749"/>
              <a:ext cx="124482" cy="181176"/>
            </a:xfrm>
            <a:custGeom>
              <a:avLst/>
              <a:gdLst/>
              <a:ahLst/>
              <a:cxnLst/>
              <a:rect l="l" t="t" r="r" b="b"/>
              <a:pathLst>
                <a:path w="3254" h="4736" extrusionOk="0">
                  <a:moveTo>
                    <a:pt x="3254" y="0"/>
                  </a:moveTo>
                  <a:lnTo>
                    <a:pt x="16" y="1848"/>
                  </a:lnTo>
                  <a:lnTo>
                    <a:pt x="0" y="2658"/>
                  </a:lnTo>
                  <a:lnTo>
                    <a:pt x="3254" y="4735"/>
                  </a:lnTo>
                  <a:lnTo>
                    <a:pt x="3254" y="3620"/>
                  </a:lnTo>
                  <a:lnTo>
                    <a:pt x="1161" y="2276"/>
                  </a:lnTo>
                  <a:lnTo>
                    <a:pt x="3254" y="1085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2">
              <a:extLst>
                <a:ext uri="{FF2B5EF4-FFF2-40B4-BE49-F238E27FC236}">
                  <a16:creationId xmlns:a16="http://schemas.microsoft.com/office/drawing/2014/main" id="{0EF421D0-59B8-E5CA-C837-02CEED047720}"/>
                </a:ext>
              </a:extLst>
            </p:cNvPr>
            <p:cNvSpPr/>
            <p:nvPr/>
          </p:nvSpPr>
          <p:spPr>
            <a:xfrm>
              <a:off x="7541492" y="1417749"/>
              <a:ext cx="123908" cy="181176"/>
            </a:xfrm>
            <a:custGeom>
              <a:avLst/>
              <a:gdLst/>
              <a:ahLst/>
              <a:cxnLst/>
              <a:rect l="l" t="t" r="r" b="b"/>
              <a:pathLst>
                <a:path w="3239" h="4736" extrusionOk="0">
                  <a:moveTo>
                    <a:pt x="1" y="0"/>
                  </a:moveTo>
                  <a:lnTo>
                    <a:pt x="1" y="1085"/>
                  </a:lnTo>
                  <a:lnTo>
                    <a:pt x="2078" y="2276"/>
                  </a:lnTo>
                  <a:lnTo>
                    <a:pt x="1" y="3620"/>
                  </a:lnTo>
                  <a:lnTo>
                    <a:pt x="1" y="4735"/>
                  </a:lnTo>
                  <a:lnTo>
                    <a:pt x="3239" y="2658"/>
                  </a:lnTo>
                  <a:lnTo>
                    <a:pt x="3223" y="18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2">
              <a:extLst>
                <a:ext uri="{FF2B5EF4-FFF2-40B4-BE49-F238E27FC236}">
                  <a16:creationId xmlns:a16="http://schemas.microsoft.com/office/drawing/2014/main" id="{F815DA2E-60B2-5048-7106-7A488D180388}"/>
                </a:ext>
              </a:extLst>
            </p:cNvPr>
            <p:cNvSpPr/>
            <p:nvPr/>
          </p:nvSpPr>
          <p:spPr>
            <a:xfrm>
              <a:off x="7396583" y="1411322"/>
              <a:ext cx="126241" cy="177082"/>
            </a:xfrm>
            <a:custGeom>
              <a:avLst/>
              <a:gdLst/>
              <a:ahLst/>
              <a:cxnLst/>
              <a:rect l="l" t="t" r="r" b="b"/>
              <a:pathLst>
                <a:path w="3300" h="4629" extrusionOk="0">
                  <a:moveTo>
                    <a:pt x="2322" y="0"/>
                  </a:moveTo>
                  <a:lnTo>
                    <a:pt x="1" y="4628"/>
                  </a:lnTo>
                  <a:lnTo>
                    <a:pt x="963" y="462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2">
              <a:extLst>
                <a:ext uri="{FF2B5EF4-FFF2-40B4-BE49-F238E27FC236}">
                  <a16:creationId xmlns:a16="http://schemas.microsoft.com/office/drawing/2014/main" id="{7933FB35-8DB3-3852-1F45-40C3B22A2E6A}"/>
                </a:ext>
              </a:extLst>
            </p:cNvPr>
            <p:cNvSpPr/>
            <p:nvPr/>
          </p:nvSpPr>
          <p:spPr>
            <a:xfrm>
              <a:off x="6731779" y="3442847"/>
              <a:ext cx="60472" cy="223049"/>
            </a:xfrm>
            <a:custGeom>
              <a:avLst/>
              <a:gdLst/>
              <a:ahLst/>
              <a:cxnLst/>
              <a:rect l="l" t="t" r="r" b="b"/>
              <a:pathLst>
                <a:path w="841" h="3102" extrusionOk="0">
                  <a:moveTo>
                    <a:pt x="0" y="1"/>
                  </a:moveTo>
                  <a:lnTo>
                    <a:pt x="0" y="3101"/>
                  </a:lnTo>
                  <a:cubicBezTo>
                    <a:pt x="275" y="3025"/>
                    <a:pt x="565" y="2979"/>
                    <a:pt x="840" y="2949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2">
              <a:extLst>
                <a:ext uri="{FF2B5EF4-FFF2-40B4-BE49-F238E27FC236}">
                  <a16:creationId xmlns:a16="http://schemas.microsoft.com/office/drawing/2014/main" id="{50BAD8F8-03AD-5538-86B8-DB71241FF6FC}"/>
                </a:ext>
              </a:extLst>
            </p:cNvPr>
            <p:cNvSpPr/>
            <p:nvPr/>
          </p:nvSpPr>
          <p:spPr>
            <a:xfrm>
              <a:off x="6658149" y="3036514"/>
              <a:ext cx="150569" cy="392170"/>
            </a:xfrm>
            <a:custGeom>
              <a:avLst/>
              <a:gdLst/>
              <a:ahLst/>
              <a:cxnLst/>
              <a:rect l="l" t="t" r="r" b="b"/>
              <a:pathLst>
                <a:path w="2094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2093" y="5453"/>
                  </a:lnTo>
                  <a:lnTo>
                    <a:pt x="2093" y="0"/>
                  </a:lnTo>
                  <a:close/>
                </a:path>
              </a:pathLst>
            </a:custGeom>
            <a:solidFill>
              <a:srgbClr val="43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2">
              <a:extLst>
                <a:ext uri="{FF2B5EF4-FFF2-40B4-BE49-F238E27FC236}">
                  <a16:creationId xmlns:a16="http://schemas.microsoft.com/office/drawing/2014/main" id="{0AFBCFA2-2566-515D-E0D5-6F3BE323D27C}"/>
                </a:ext>
              </a:extLst>
            </p:cNvPr>
            <p:cNvSpPr/>
            <p:nvPr/>
          </p:nvSpPr>
          <p:spPr>
            <a:xfrm>
              <a:off x="6363844" y="2711434"/>
              <a:ext cx="702943" cy="423952"/>
            </a:xfrm>
            <a:custGeom>
              <a:avLst/>
              <a:gdLst/>
              <a:ahLst/>
              <a:cxnLst/>
              <a:rect l="l" t="t" r="r" b="b"/>
              <a:pathLst>
                <a:path w="9776" h="5896" extrusionOk="0">
                  <a:moveTo>
                    <a:pt x="734" y="0"/>
                  </a:moveTo>
                  <a:cubicBezTo>
                    <a:pt x="336" y="0"/>
                    <a:pt x="0" y="336"/>
                    <a:pt x="0" y="733"/>
                  </a:cubicBezTo>
                  <a:lnTo>
                    <a:pt x="0" y="5163"/>
                  </a:lnTo>
                  <a:cubicBezTo>
                    <a:pt x="0" y="5575"/>
                    <a:pt x="336" y="5896"/>
                    <a:pt x="734" y="5896"/>
                  </a:cubicBezTo>
                  <a:lnTo>
                    <a:pt x="9043" y="5896"/>
                  </a:lnTo>
                  <a:cubicBezTo>
                    <a:pt x="9440" y="5896"/>
                    <a:pt x="9776" y="5575"/>
                    <a:pt x="9776" y="5163"/>
                  </a:cubicBezTo>
                  <a:lnTo>
                    <a:pt x="9776" y="733"/>
                  </a:lnTo>
                  <a:cubicBezTo>
                    <a:pt x="9776" y="336"/>
                    <a:pt x="9455" y="0"/>
                    <a:pt x="90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2">
              <a:extLst>
                <a:ext uri="{FF2B5EF4-FFF2-40B4-BE49-F238E27FC236}">
                  <a16:creationId xmlns:a16="http://schemas.microsoft.com/office/drawing/2014/main" id="{951DB639-33ED-5D2C-DAC5-B943134E85A8}"/>
                </a:ext>
              </a:extLst>
            </p:cNvPr>
            <p:cNvSpPr/>
            <p:nvPr/>
          </p:nvSpPr>
          <p:spPr>
            <a:xfrm>
              <a:off x="6370459" y="3375832"/>
              <a:ext cx="908304" cy="122023"/>
            </a:xfrm>
            <a:custGeom>
              <a:avLst/>
              <a:gdLst/>
              <a:ahLst/>
              <a:cxnLst/>
              <a:rect l="l" t="t" r="r" b="b"/>
              <a:pathLst>
                <a:path w="12632" h="1697" extrusionOk="0">
                  <a:moveTo>
                    <a:pt x="550" y="1"/>
                  </a:moveTo>
                  <a:cubicBezTo>
                    <a:pt x="244" y="1"/>
                    <a:pt x="0" y="245"/>
                    <a:pt x="0" y="535"/>
                  </a:cubicBezTo>
                  <a:lnTo>
                    <a:pt x="0" y="1146"/>
                  </a:lnTo>
                  <a:cubicBezTo>
                    <a:pt x="0" y="1452"/>
                    <a:pt x="244" y="1696"/>
                    <a:pt x="550" y="1696"/>
                  </a:cubicBezTo>
                  <a:lnTo>
                    <a:pt x="12097" y="1696"/>
                  </a:lnTo>
                  <a:cubicBezTo>
                    <a:pt x="12387" y="1696"/>
                    <a:pt x="12632" y="1452"/>
                    <a:pt x="12632" y="1146"/>
                  </a:cubicBezTo>
                  <a:lnTo>
                    <a:pt x="12632" y="535"/>
                  </a:lnTo>
                  <a:cubicBezTo>
                    <a:pt x="12632" y="245"/>
                    <a:pt x="12387" y="1"/>
                    <a:pt x="12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2">
              <a:extLst>
                <a:ext uri="{FF2B5EF4-FFF2-40B4-BE49-F238E27FC236}">
                  <a16:creationId xmlns:a16="http://schemas.microsoft.com/office/drawing/2014/main" id="{996509DF-ECC1-E408-EA41-0B12007AFF30}"/>
                </a:ext>
              </a:extLst>
            </p:cNvPr>
            <p:cNvSpPr/>
            <p:nvPr/>
          </p:nvSpPr>
          <p:spPr>
            <a:xfrm>
              <a:off x="6348456" y="3655900"/>
              <a:ext cx="844668" cy="481692"/>
            </a:xfrm>
            <a:custGeom>
              <a:avLst/>
              <a:gdLst/>
              <a:ahLst/>
              <a:cxnLst/>
              <a:rect l="l" t="t" r="r" b="b"/>
              <a:pathLst>
                <a:path w="11747" h="6699" extrusionOk="0">
                  <a:moveTo>
                    <a:pt x="6171" y="1"/>
                  </a:moveTo>
                  <a:cubicBezTo>
                    <a:pt x="5896" y="16"/>
                    <a:pt x="5606" y="62"/>
                    <a:pt x="5331" y="138"/>
                  </a:cubicBezTo>
                  <a:lnTo>
                    <a:pt x="5331" y="4690"/>
                  </a:lnTo>
                  <a:lnTo>
                    <a:pt x="2842" y="4690"/>
                  </a:lnTo>
                  <a:cubicBezTo>
                    <a:pt x="1910" y="4690"/>
                    <a:pt x="1054" y="5102"/>
                    <a:pt x="474" y="5805"/>
                  </a:cubicBezTo>
                  <a:lnTo>
                    <a:pt x="92" y="6294"/>
                  </a:lnTo>
                  <a:cubicBezTo>
                    <a:pt x="1" y="6401"/>
                    <a:pt x="16" y="6553"/>
                    <a:pt x="123" y="6645"/>
                  </a:cubicBezTo>
                  <a:cubicBezTo>
                    <a:pt x="169" y="6676"/>
                    <a:pt x="230" y="6691"/>
                    <a:pt x="291" y="6691"/>
                  </a:cubicBezTo>
                  <a:cubicBezTo>
                    <a:pt x="352" y="6691"/>
                    <a:pt x="428" y="6660"/>
                    <a:pt x="474" y="6599"/>
                  </a:cubicBezTo>
                  <a:lnTo>
                    <a:pt x="871" y="6126"/>
                  </a:lnTo>
                  <a:cubicBezTo>
                    <a:pt x="1345" y="5530"/>
                    <a:pt x="2063" y="5179"/>
                    <a:pt x="2842" y="5179"/>
                  </a:cubicBezTo>
                  <a:lnTo>
                    <a:pt x="3132" y="5179"/>
                  </a:lnTo>
                  <a:cubicBezTo>
                    <a:pt x="2704" y="5469"/>
                    <a:pt x="2353" y="5851"/>
                    <a:pt x="2108" y="6340"/>
                  </a:cubicBezTo>
                  <a:cubicBezTo>
                    <a:pt x="2032" y="6462"/>
                    <a:pt x="2093" y="6599"/>
                    <a:pt x="2215" y="6660"/>
                  </a:cubicBezTo>
                  <a:cubicBezTo>
                    <a:pt x="2246" y="6691"/>
                    <a:pt x="2276" y="6691"/>
                    <a:pt x="2322" y="6691"/>
                  </a:cubicBezTo>
                  <a:cubicBezTo>
                    <a:pt x="2414" y="6691"/>
                    <a:pt x="2506" y="6645"/>
                    <a:pt x="2536" y="6553"/>
                  </a:cubicBezTo>
                  <a:cubicBezTo>
                    <a:pt x="2979" y="5713"/>
                    <a:pt x="3850" y="5179"/>
                    <a:pt x="4797" y="5179"/>
                  </a:cubicBezTo>
                  <a:lnTo>
                    <a:pt x="6935" y="5179"/>
                  </a:lnTo>
                  <a:cubicBezTo>
                    <a:pt x="7821" y="5179"/>
                    <a:pt x="8615" y="5622"/>
                    <a:pt x="9089" y="6355"/>
                  </a:cubicBezTo>
                  <a:lnTo>
                    <a:pt x="9226" y="6584"/>
                  </a:lnTo>
                  <a:cubicBezTo>
                    <a:pt x="9276" y="6654"/>
                    <a:pt x="9359" y="6691"/>
                    <a:pt x="9441" y="6691"/>
                  </a:cubicBezTo>
                  <a:cubicBezTo>
                    <a:pt x="9483" y="6691"/>
                    <a:pt x="9526" y="6681"/>
                    <a:pt x="9562" y="6660"/>
                  </a:cubicBezTo>
                  <a:cubicBezTo>
                    <a:pt x="9684" y="6584"/>
                    <a:pt x="9715" y="6431"/>
                    <a:pt x="9639" y="6309"/>
                  </a:cubicBezTo>
                  <a:lnTo>
                    <a:pt x="9501" y="6095"/>
                  </a:lnTo>
                  <a:cubicBezTo>
                    <a:pt x="9272" y="5729"/>
                    <a:pt x="8951" y="5423"/>
                    <a:pt x="8600" y="5179"/>
                  </a:cubicBezTo>
                  <a:lnTo>
                    <a:pt x="8799" y="5179"/>
                  </a:lnTo>
                  <a:cubicBezTo>
                    <a:pt x="9486" y="5179"/>
                    <a:pt x="10127" y="5454"/>
                    <a:pt x="10601" y="5927"/>
                  </a:cubicBezTo>
                  <a:lnTo>
                    <a:pt x="11303" y="6630"/>
                  </a:lnTo>
                  <a:cubicBezTo>
                    <a:pt x="11349" y="6676"/>
                    <a:pt x="11410" y="6699"/>
                    <a:pt x="11473" y="6699"/>
                  </a:cubicBezTo>
                  <a:cubicBezTo>
                    <a:pt x="11536" y="6699"/>
                    <a:pt x="11601" y="6676"/>
                    <a:pt x="11655" y="6630"/>
                  </a:cubicBezTo>
                  <a:cubicBezTo>
                    <a:pt x="11746" y="6523"/>
                    <a:pt x="11746" y="6370"/>
                    <a:pt x="11640" y="6278"/>
                  </a:cubicBezTo>
                  <a:lnTo>
                    <a:pt x="10952" y="5576"/>
                  </a:lnTo>
                  <a:cubicBezTo>
                    <a:pt x="10372" y="5011"/>
                    <a:pt x="9608" y="4690"/>
                    <a:pt x="8799" y="4690"/>
                  </a:cubicBezTo>
                  <a:lnTo>
                    <a:pt x="6171" y="4690"/>
                  </a:lnTo>
                  <a:lnTo>
                    <a:pt x="6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2">
              <a:extLst>
                <a:ext uri="{FF2B5EF4-FFF2-40B4-BE49-F238E27FC236}">
                  <a16:creationId xmlns:a16="http://schemas.microsoft.com/office/drawing/2014/main" id="{441E8BFA-522E-0055-17CC-ABC891F30616}"/>
                </a:ext>
              </a:extLst>
            </p:cNvPr>
            <p:cNvSpPr/>
            <p:nvPr/>
          </p:nvSpPr>
          <p:spPr>
            <a:xfrm>
              <a:off x="6315524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6" y="1085"/>
                    <a:pt x="1406" y="703"/>
                  </a:cubicBezTo>
                  <a:cubicBezTo>
                    <a:pt x="1406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2">
              <a:extLst>
                <a:ext uri="{FF2B5EF4-FFF2-40B4-BE49-F238E27FC236}">
                  <a16:creationId xmlns:a16="http://schemas.microsoft.com/office/drawing/2014/main" id="{72F1147B-E933-D8CF-2024-C0FDB2202699}"/>
                </a:ext>
              </a:extLst>
            </p:cNvPr>
            <p:cNvSpPr/>
            <p:nvPr/>
          </p:nvSpPr>
          <p:spPr>
            <a:xfrm>
              <a:off x="6464870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21" y="1"/>
                    <a:pt x="1" y="306"/>
                    <a:pt x="1" y="703"/>
                  </a:cubicBezTo>
                  <a:cubicBezTo>
                    <a:pt x="1" y="1085"/>
                    <a:pt x="321" y="1406"/>
                    <a:pt x="703" y="1406"/>
                  </a:cubicBezTo>
                  <a:cubicBezTo>
                    <a:pt x="1100" y="1406"/>
                    <a:pt x="1406" y="1085"/>
                    <a:pt x="1406" y="703"/>
                  </a:cubicBezTo>
                  <a:cubicBezTo>
                    <a:pt x="1406" y="306"/>
                    <a:pt x="1100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2">
              <a:extLst>
                <a:ext uri="{FF2B5EF4-FFF2-40B4-BE49-F238E27FC236}">
                  <a16:creationId xmlns:a16="http://schemas.microsoft.com/office/drawing/2014/main" id="{F87E58EC-75C5-172C-6887-679BC1CC9340}"/>
                </a:ext>
              </a:extLst>
            </p:cNvPr>
            <p:cNvSpPr/>
            <p:nvPr/>
          </p:nvSpPr>
          <p:spPr>
            <a:xfrm>
              <a:off x="6975607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5" y="1085"/>
                    <a:pt x="1405" y="703"/>
                  </a:cubicBezTo>
                  <a:cubicBezTo>
                    <a:pt x="1405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2">
              <a:extLst>
                <a:ext uri="{FF2B5EF4-FFF2-40B4-BE49-F238E27FC236}">
                  <a16:creationId xmlns:a16="http://schemas.microsoft.com/office/drawing/2014/main" id="{42BCAB69-FA9B-A2B9-6632-4E34A6618071}"/>
                </a:ext>
              </a:extLst>
            </p:cNvPr>
            <p:cNvSpPr/>
            <p:nvPr/>
          </p:nvSpPr>
          <p:spPr>
            <a:xfrm>
              <a:off x="7140340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5" y="1085"/>
                    <a:pt x="1405" y="703"/>
                  </a:cubicBezTo>
                  <a:cubicBezTo>
                    <a:pt x="1405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2">
              <a:extLst>
                <a:ext uri="{FF2B5EF4-FFF2-40B4-BE49-F238E27FC236}">
                  <a16:creationId xmlns:a16="http://schemas.microsoft.com/office/drawing/2014/main" id="{28B8C54F-1405-10FC-2A95-63E5BF65CA3D}"/>
                </a:ext>
              </a:extLst>
            </p:cNvPr>
            <p:cNvSpPr/>
            <p:nvPr/>
          </p:nvSpPr>
          <p:spPr>
            <a:xfrm>
              <a:off x="6349535" y="1571100"/>
              <a:ext cx="902911" cy="1150624"/>
            </a:xfrm>
            <a:custGeom>
              <a:avLst/>
              <a:gdLst/>
              <a:ahLst/>
              <a:cxnLst/>
              <a:rect l="l" t="t" r="r" b="b"/>
              <a:pathLst>
                <a:path w="12557" h="16002" extrusionOk="0">
                  <a:moveTo>
                    <a:pt x="7734" y="0"/>
                  </a:moveTo>
                  <a:cubicBezTo>
                    <a:pt x="7560" y="0"/>
                    <a:pt x="7384" y="21"/>
                    <a:pt x="7210" y="66"/>
                  </a:cubicBezTo>
                  <a:cubicBezTo>
                    <a:pt x="6370" y="279"/>
                    <a:pt x="6370" y="799"/>
                    <a:pt x="5943" y="1058"/>
                  </a:cubicBezTo>
                  <a:cubicBezTo>
                    <a:pt x="5347" y="1410"/>
                    <a:pt x="3774" y="1058"/>
                    <a:pt x="3101" y="3120"/>
                  </a:cubicBezTo>
                  <a:cubicBezTo>
                    <a:pt x="2429" y="5198"/>
                    <a:pt x="3315" y="5396"/>
                    <a:pt x="3208" y="6710"/>
                  </a:cubicBezTo>
                  <a:cubicBezTo>
                    <a:pt x="3101" y="8023"/>
                    <a:pt x="260" y="7993"/>
                    <a:pt x="138" y="10437"/>
                  </a:cubicBezTo>
                  <a:cubicBezTo>
                    <a:pt x="1" y="12881"/>
                    <a:pt x="2246" y="12987"/>
                    <a:pt x="2414" y="14118"/>
                  </a:cubicBezTo>
                  <a:cubicBezTo>
                    <a:pt x="2549" y="15113"/>
                    <a:pt x="4163" y="16002"/>
                    <a:pt x="6539" y="16002"/>
                  </a:cubicBezTo>
                  <a:cubicBezTo>
                    <a:pt x="6861" y="16002"/>
                    <a:pt x="7198" y="15985"/>
                    <a:pt x="7546" y="15951"/>
                  </a:cubicBezTo>
                  <a:cubicBezTo>
                    <a:pt x="10479" y="15676"/>
                    <a:pt x="12556" y="14652"/>
                    <a:pt x="12434" y="13232"/>
                  </a:cubicBezTo>
                  <a:cubicBezTo>
                    <a:pt x="12297" y="11827"/>
                    <a:pt x="10418" y="10895"/>
                    <a:pt x="10418" y="9536"/>
                  </a:cubicBezTo>
                  <a:cubicBezTo>
                    <a:pt x="10418" y="8161"/>
                    <a:pt x="11197" y="7871"/>
                    <a:pt x="11120" y="6725"/>
                  </a:cubicBezTo>
                  <a:cubicBezTo>
                    <a:pt x="11029" y="5595"/>
                    <a:pt x="9501" y="5198"/>
                    <a:pt x="9456" y="4190"/>
                  </a:cubicBezTo>
                  <a:cubicBezTo>
                    <a:pt x="9394" y="3181"/>
                    <a:pt x="10204" y="2296"/>
                    <a:pt x="9776" y="1333"/>
                  </a:cubicBezTo>
                  <a:cubicBezTo>
                    <a:pt x="9761" y="1318"/>
                    <a:pt x="9761" y="1318"/>
                    <a:pt x="9761" y="1303"/>
                  </a:cubicBezTo>
                  <a:cubicBezTo>
                    <a:pt x="9393" y="504"/>
                    <a:pt x="8584" y="0"/>
                    <a:pt x="773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2">
              <a:extLst>
                <a:ext uri="{FF2B5EF4-FFF2-40B4-BE49-F238E27FC236}">
                  <a16:creationId xmlns:a16="http://schemas.microsoft.com/office/drawing/2014/main" id="{E0F41A1C-8BFB-F8E3-92EE-7969A065EE06}"/>
                </a:ext>
              </a:extLst>
            </p:cNvPr>
            <p:cNvSpPr/>
            <p:nvPr/>
          </p:nvSpPr>
          <p:spPr>
            <a:xfrm>
              <a:off x="6680152" y="1751077"/>
              <a:ext cx="330619" cy="581496"/>
            </a:xfrm>
            <a:custGeom>
              <a:avLst/>
              <a:gdLst/>
              <a:ahLst/>
              <a:cxnLst/>
              <a:rect l="l" t="t" r="r" b="b"/>
              <a:pathLst>
                <a:path w="4598" h="8087" extrusionOk="0">
                  <a:moveTo>
                    <a:pt x="2689" y="0"/>
                  </a:moveTo>
                  <a:cubicBezTo>
                    <a:pt x="1310" y="0"/>
                    <a:pt x="635" y="906"/>
                    <a:pt x="810" y="1534"/>
                  </a:cubicBezTo>
                  <a:cubicBezTo>
                    <a:pt x="712" y="1499"/>
                    <a:pt x="629" y="1484"/>
                    <a:pt x="558" y="1484"/>
                  </a:cubicBezTo>
                  <a:cubicBezTo>
                    <a:pt x="1" y="1484"/>
                    <a:pt x="229" y="2435"/>
                    <a:pt x="229" y="2435"/>
                  </a:cubicBezTo>
                  <a:cubicBezTo>
                    <a:pt x="413" y="2817"/>
                    <a:pt x="642" y="2909"/>
                    <a:pt x="819" y="2909"/>
                  </a:cubicBezTo>
                  <a:cubicBezTo>
                    <a:pt x="981" y="2909"/>
                    <a:pt x="1100" y="2832"/>
                    <a:pt x="1100" y="2832"/>
                  </a:cubicBezTo>
                  <a:lnTo>
                    <a:pt x="1253" y="3474"/>
                  </a:lnTo>
                  <a:cubicBezTo>
                    <a:pt x="1451" y="4543"/>
                    <a:pt x="1497" y="5429"/>
                    <a:pt x="1100" y="5658"/>
                  </a:cubicBezTo>
                  <a:lnTo>
                    <a:pt x="581" y="6162"/>
                  </a:lnTo>
                  <a:lnTo>
                    <a:pt x="2460" y="8086"/>
                  </a:lnTo>
                  <a:lnTo>
                    <a:pt x="4598" y="6131"/>
                  </a:lnTo>
                  <a:cubicBezTo>
                    <a:pt x="4598" y="6131"/>
                    <a:pt x="3025" y="5765"/>
                    <a:pt x="2872" y="4482"/>
                  </a:cubicBezTo>
                  <a:lnTo>
                    <a:pt x="2872" y="4482"/>
                  </a:lnTo>
                  <a:cubicBezTo>
                    <a:pt x="2975" y="4505"/>
                    <a:pt x="3070" y="4516"/>
                    <a:pt x="3157" y="4516"/>
                  </a:cubicBezTo>
                  <a:cubicBezTo>
                    <a:pt x="3989" y="4516"/>
                    <a:pt x="4130" y="3499"/>
                    <a:pt x="4033" y="2145"/>
                  </a:cubicBezTo>
                  <a:cubicBezTo>
                    <a:pt x="4033" y="2145"/>
                    <a:pt x="4384" y="83"/>
                    <a:pt x="2887" y="6"/>
                  </a:cubicBezTo>
                  <a:cubicBezTo>
                    <a:pt x="2819" y="2"/>
                    <a:pt x="2753" y="0"/>
                    <a:pt x="2689" y="0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2">
              <a:extLst>
                <a:ext uri="{FF2B5EF4-FFF2-40B4-BE49-F238E27FC236}">
                  <a16:creationId xmlns:a16="http://schemas.microsoft.com/office/drawing/2014/main" id="{4353B557-74F0-A9D6-776A-9AB10B4000F1}"/>
                </a:ext>
              </a:extLst>
            </p:cNvPr>
            <p:cNvSpPr/>
            <p:nvPr/>
          </p:nvSpPr>
          <p:spPr>
            <a:xfrm>
              <a:off x="6314446" y="2172150"/>
              <a:ext cx="1136746" cy="727103"/>
            </a:xfrm>
            <a:custGeom>
              <a:avLst/>
              <a:gdLst/>
              <a:ahLst/>
              <a:cxnLst/>
              <a:rect l="l" t="t" r="r" b="b"/>
              <a:pathLst>
                <a:path w="15809" h="10112" extrusionOk="0">
                  <a:moveTo>
                    <a:pt x="4048" y="5316"/>
                  </a:moveTo>
                  <a:cubicBezTo>
                    <a:pt x="4048" y="5316"/>
                    <a:pt x="4292" y="6202"/>
                    <a:pt x="4353" y="7576"/>
                  </a:cubicBezTo>
                  <a:cubicBezTo>
                    <a:pt x="3498" y="7057"/>
                    <a:pt x="3467" y="6843"/>
                    <a:pt x="3467" y="6843"/>
                  </a:cubicBezTo>
                  <a:lnTo>
                    <a:pt x="4048" y="5316"/>
                  </a:lnTo>
                  <a:close/>
                  <a:moveTo>
                    <a:pt x="12739" y="6003"/>
                  </a:moveTo>
                  <a:cubicBezTo>
                    <a:pt x="13090" y="6813"/>
                    <a:pt x="13228" y="7347"/>
                    <a:pt x="13228" y="7347"/>
                  </a:cubicBezTo>
                  <a:lnTo>
                    <a:pt x="11593" y="9089"/>
                  </a:lnTo>
                  <a:lnTo>
                    <a:pt x="11685" y="7424"/>
                  </a:lnTo>
                  <a:cubicBezTo>
                    <a:pt x="11685" y="7424"/>
                    <a:pt x="12678" y="6981"/>
                    <a:pt x="12739" y="6003"/>
                  </a:cubicBezTo>
                  <a:close/>
                  <a:moveTo>
                    <a:pt x="9226" y="0"/>
                  </a:moveTo>
                  <a:lnTo>
                    <a:pt x="7988" y="2001"/>
                  </a:lnTo>
                  <a:lnTo>
                    <a:pt x="5667" y="199"/>
                  </a:lnTo>
                  <a:cubicBezTo>
                    <a:pt x="5667" y="199"/>
                    <a:pt x="3926" y="1207"/>
                    <a:pt x="3223" y="1635"/>
                  </a:cubicBezTo>
                  <a:cubicBezTo>
                    <a:pt x="2505" y="2062"/>
                    <a:pt x="0" y="6141"/>
                    <a:pt x="550" y="7531"/>
                  </a:cubicBezTo>
                  <a:cubicBezTo>
                    <a:pt x="1085" y="8905"/>
                    <a:pt x="4032" y="10112"/>
                    <a:pt x="4032" y="10112"/>
                  </a:cubicBezTo>
                  <a:lnTo>
                    <a:pt x="13564" y="10112"/>
                  </a:lnTo>
                  <a:cubicBezTo>
                    <a:pt x="14388" y="9302"/>
                    <a:pt x="15809" y="8310"/>
                    <a:pt x="15763" y="7531"/>
                  </a:cubicBezTo>
                  <a:cubicBezTo>
                    <a:pt x="15717" y="6752"/>
                    <a:pt x="13243" y="2444"/>
                    <a:pt x="13243" y="2444"/>
                  </a:cubicBezTo>
                  <a:cubicBezTo>
                    <a:pt x="13243" y="2444"/>
                    <a:pt x="12647" y="1513"/>
                    <a:pt x="12311" y="1207"/>
                  </a:cubicBezTo>
                  <a:cubicBezTo>
                    <a:pt x="11990" y="902"/>
                    <a:pt x="9226" y="0"/>
                    <a:pt x="9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2">
              <a:extLst>
                <a:ext uri="{FF2B5EF4-FFF2-40B4-BE49-F238E27FC236}">
                  <a16:creationId xmlns:a16="http://schemas.microsoft.com/office/drawing/2014/main" id="{6D4C92A8-2DEF-78E2-DACE-9445E2200CBC}"/>
                </a:ext>
              </a:extLst>
            </p:cNvPr>
            <p:cNvSpPr/>
            <p:nvPr/>
          </p:nvSpPr>
          <p:spPr>
            <a:xfrm>
              <a:off x="7037085" y="2466455"/>
              <a:ext cx="83554" cy="23153"/>
            </a:xfrm>
            <a:custGeom>
              <a:avLst/>
              <a:gdLst/>
              <a:ahLst/>
              <a:cxnLst/>
              <a:rect l="l" t="t" r="r" b="b"/>
              <a:pathLst>
                <a:path w="1162" h="322" extrusionOk="0">
                  <a:moveTo>
                    <a:pt x="0" y="1"/>
                  </a:moveTo>
                  <a:lnTo>
                    <a:pt x="0" y="322"/>
                  </a:lnTo>
                  <a:lnTo>
                    <a:pt x="1161" y="322"/>
                  </a:lnTo>
                  <a:lnTo>
                    <a:pt x="1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2">
              <a:extLst>
                <a:ext uri="{FF2B5EF4-FFF2-40B4-BE49-F238E27FC236}">
                  <a16:creationId xmlns:a16="http://schemas.microsoft.com/office/drawing/2014/main" id="{AD5D553D-57BB-F1BA-E8C3-566907C28B3A}"/>
                </a:ext>
              </a:extLst>
            </p:cNvPr>
            <p:cNvSpPr/>
            <p:nvPr/>
          </p:nvSpPr>
          <p:spPr>
            <a:xfrm>
              <a:off x="6786642" y="3035364"/>
              <a:ext cx="741484" cy="1084112"/>
            </a:xfrm>
            <a:custGeom>
              <a:avLst/>
              <a:gdLst/>
              <a:ahLst/>
              <a:cxnLst/>
              <a:rect l="l" t="t" r="r" b="b"/>
              <a:pathLst>
                <a:path w="10312" h="15077" extrusionOk="0">
                  <a:moveTo>
                    <a:pt x="5714" y="1"/>
                  </a:moveTo>
                  <a:lnTo>
                    <a:pt x="1" y="31"/>
                  </a:lnTo>
                  <a:lnTo>
                    <a:pt x="1269" y="3270"/>
                  </a:lnTo>
                  <a:lnTo>
                    <a:pt x="5805" y="5118"/>
                  </a:lnTo>
                  <a:lnTo>
                    <a:pt x="8066" y="15077"/>
                  </a:lnTo>
                  <a:lnTo>
                    <a:pt x="10311" y="15077"/>
                  </a:lnTo>
                  <a:lnTo>
                    <a:pt x="9471" y="4675"/>
                  </a:lnTo>
                  <a:cubicBezTo>
                    <a:pt x="9471" y="4675"/>
                    <a:pt x="9761" y="4110"/>
                    <a:pt x="9334" y="3239"/>
                  </a:cubicBezTo>
                  <a:cubicBezTo>
                    <a:pt x="8906" y="2353"/>
                    <a:pt x="6386" y="1085"/>
                    <a:pt x="6386" y="1085"/>
                  </a:cubicBezTo>
                  <a:lnTo>
                    <a:pt x="5714" y="1"/>
                  </a:lnTo>
                  <a:close/>
                </a:path>
              </a:pathLst>
            </a:custGeom>
            <a:solidFill>
              <a:srgbClr val="FFC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2">
              <a:extLst>
                <a:ext uri="{FF2B5EF4-FFF2-40B4-BE49-F238E27FC236}">
                  <a16:creationId xmlns:a16="http://schemas.microsoft.com/office/drawing/2014/main" id="{B7043B4B-E4C3-F492-2B81-DD493A6DE885}"/>
                </a:ext>
              </a:extLst>
            </p:cNvPr>
            <p:cNvSpPr/>
            <p:nvPr/>
          </p:nvSpPr>
          <p:spPr>
            <a:xfrm>
              <a:off x="6423165" y="3033207"/>
              <a:ext cx="800734" cy="1085190"/>
            </a:xfrm>
            <a:custGeom>
              <a:avLst/>
              <a:gdLst/>
              <a:ahLst/>
              <a:cxnLst/>
              <a:rect l="l" t="t" r="r" b="b"/>
              <a:pathLst>
                <a:path w="11136" h="15092" extrusionOk="0">
                  <a:moveTo>
                    <a:pt x="6522" y="0"/>
                  </a:moveTo>
                  <a:lnTo>
                    <a:pt x="1619" y="229"/>
                  </a:lnTo>
                  <a:cubicBezTo>
                    <a:pt x="1619" y="229"/>
                    <a:pt x="0" y="2459"/>
                    <a:pt x="1757" y="3926"/>
                  </a:cubicBezTo>
                  <a:cubicBezTo>
                    <a:pt x="3513" y="5407"/>
                    <a:pt x="7210" y="5423"/>
                    <a:pt x="7210" y="5423"/>
                  </a:cubicBezTo>
                  <a:cubicBezTo>
                    <a:pt x="7164" y="8111"/>
                    <a:pt x="8600" y="11609"/>
                    <a:pt x="9058" y="15091"/>
                  </a:cubicBezTo>
                  <a:lnTo>
                    <a:pt x="11135" y="15091"/>
                  </a:lnTo>
                  <a:cubicBezTo>
                    <a:pt x="11135" y="15091"/>
                    <a:pt x="10937" y="6965"/>
                    <a:pt x="10860" y="5148"/>
                  </a:cubicBezTo>
                  <a:cubicBezTo>
                    <a:pt x="10784" y="3330"/>
                    <a:pt x="7500" y="1482"/>
                    <a:pt x="7500" y="1482"/>
                  </a:cubicBezTo>
                  <a:lnTo>
                    <a:pt x="6522" y="0"/>
                  </a:lnTo>
                  <a:close/>
                </a:path>
              </a:pathLst>
            </a:custGeom>
            <a:solidFill>
              <a:srgbClr val="FFD5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2">
              <a:extLst>
                <a:ext uri="{FF2B5EF4-FFF2-40B4-BE49-F238E27FC236}">
                  <a16:creationId xmlns:a16="http://schemas.microsoft.com/office/drawing/2014/main" id="{84788D22-2E43-07BD-B94D-DF1592F0DE42}"/>
                </a:ext>
              </a:extLst>
            </p:cNvPr>
            <p:cNvSpPr/>
            <p:nvPr/>
          </p:nvSpPr>
          <p:spPr>
            <a:xfrm>
              <a:off x="6815260" y="3002432"/>
              <a:ext cx="416330" cy="207662"/>
            </a:xfrm>
            <a:custGeom>
              <a:avLst/>
              <a:gdLst/>
              <a:ahLst/>
              <a:cxnLst/>
              <a:rect l="l" t="t" r="r" b="b"/>
              <a:pathLst>
                <a:path w="5790" h="2888" extrusionOk="0">
                  <a:moveTo>
                    <a:pt x="0" y="1"/>
                  </a:moveTo>
                  <a:lnTo>
                    <a:pt x="871" y="2200"/>
                  </a:lnTo>
                  <a:lnTo>
                    <a:pt x="2887" y="2887"/>
                  </a:lnTo>
                  <a:cubicBezTo>
                    <a:pt x="2887" y="2887"/>
                    <a:pt x="3666" y="2017"/>
                    <a:pt x="5789" y="1559"/>
                  </a:cubicBezTo>
                  <a:cubicBezTo>
                    <a:pt x="5728" y="459"/>
                    <a:pt x="4949" y="77"/>
                    <a:pt x="4949" y="7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D5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2">
              <a:extLst>
                <a:ext uri="{FF2B5EF4-FFF2-40B4-BE49-F238E27FC236}">
                  <a16:creationId xmlns:a16="http://schemas.microsoft.com/office/drawing/2014/main" id="{124D4B66-A59C-26E2-15FF-3AFB57590206}"/>
                </a:ext>
              </a:extLst>
            </p:cNvPr>
            <p:cNvSpPr/>
            <p:nvPr/>
          </p:nvSpPr>
          <p:spPr>
            <a:xfrm>
              <a:off x="6473642" y="3003510"/>
              <a:ext cx="865520" cy="228514"/>
            </a:xfrm>
            <a:custGeom>
              <a:avLst/>
              <a:gdLst/>
              <a:ahLst/>
              <a:cxnLst/>
              <a:rect l="l" t="t" r="r" b="b"/>
              <a:pathLst>
                <a:path w="12037" h="3178" extrusionOk="0">
                  <a:moveTo>
                    <a:pt x="4766" y="1"/>
                  </a:moveTo>
                  <a:lnTo>
                    <a:pt x="4950" y="474"/>
                  </a:lnTo>
                  <a:lnTo>
                    <a:pt x="4430" y="490"/>
                  </a:lnTo>
                  <a:lnTo>
                    <a:pt x="4369" y="490"/>
                  </a:lnTo>
                  <a:lnTo>
                    <a:pt x="917" y="658"/>
                  </a:lnTo>
                  <a:cubicBezTo>
                    <a:pt x="917" y="658"/>
                    <a:pt x="1" y="1925"/>
                    <a:pt x="306" y="3178"/>
                  </a:cubicBezTo>
                  <a:cubicBezTo>
                    <a:pt x="1452" y="2628"/>
                    <a:pt x="3728" y="1849"/>
                    <a:pt x="7317" y="1849"/>
                  </a:cubicBezTo>
                  <a:cubicBezTo>
                    <a:pt x="9685" y="1849"/>
                    <a:pt x="11136" y="2048"/>
                    <a:pt x="12037" y="2262"/>
                  </a:cubicBezTo>
                  <a:cubicBezTo>
                    <a:pt x="11365" y="1849"/>
                    <a:pt x="10754" y="1544"/>
                    <a:pt x="10754" y="1544"/>
                  </a:cubicBezTo>
                  <a:lnTo>
                    <a:pt x="10479" y="1116"/>
                  </a:lnTo>
                  <a:cubicBezTo>
                    <a:pt x="10280" y="352"/>
                    <a:pt x="9715" y="77"/>
                    <a:pt x="9715" y="77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2">
              <a:extLst>
                <a:ext uri="{FF2B5EF4-FFF2-40B4-BE49-F238E27FC236}">
                  <a16:creationId xmlns:a16="http://schemas.microsoft.com/office/drawing/2014/main" id="{8EA16384-7B72-AA7C-9B93-278A62AC63B4}"/>
                </a:ext>
              </a:extLst>
            </p:cNvPr>
            <p:cNvSpPr/>
            <p:nvPr/>
          </p:nvSpPr>
          <p:spPr>
            <a:xfrm>
              <a:off x="7086484" y="4102931"/>
              <a:ext cx="248288" cy="128566"/>
            </a:xfrm>
            <a:custGeom>
              <a:avLst/>
              <a:gdLst/>
              <a:ahLst/>
              <a:cxnLst/>
              <a:rect l="l" t="t" r="r" b="b"/>
              <a:pathLst>
                <a:path w="3453" h="1788" extrusionOk="0">
                  <a:moveTo>
                    <a:pt x="1650" y="0"/>
                  </a:moveTo>
                  <a:lnTo>
                    <a:pt x="215" y="92"/>
                  </a:lnTo>
                  <a:lnTo>
                    <a:pt x="291" y="718"/>
                  </a:lnTo>
                  <a:cubicBezTo>
                    <a:pt x="291" y="718"/>
                    <a:pt x="1" y="1543"/>
                    <a:pt x="260" y="1787"/>
                  </a:cubicBezTo>
                  <a:lnTo>
                    <a:pt x="3453" y="1787"/>
                  </a:lnTo>
                  <a:cubicBezTo>
                    <a:pt x="3453" y="1787"/>
                    <a:pt x="3422" y="871"/>
                    <a:pt x="2323" y="871"/>
                  </a:cubicBezTo>
                  <a:lnTo>
                    <a:pt x="1757" y="672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2">
              <a:extLst>
                <a:ext uri="{FF2B5EF4-FFF2-40B4-BE49-F238E27FC236}">
                  <a16:creationId xmlns:a16="http://schemas.microsoft.com/office/drawing/2014/main" id="{C9904A47-80B0-BE2C-B399-96FBD3D50F9C}"/>
                </a:ext>
              </a:extLst>
            </p:cNvPr>
            <p:cNvSpPr/>
            <p:nvPr/>
          </p:nvSpPr>
          <p:spPr>
            <a:xfrm>
              <a:off x="7381939" y="4104009"/>
              <a:ext cx="250517" cy="129717"/>
            </a:xfrm>
            <a:custGeom>
              <a:avLst/>
              <a:gdLst/>
              <a:ahLst/>
              <a:cxnLst/>
              <a:rect l="l" t="t" r="r" b="b"/>
              <a:pathLst>
                <a:path w="3484" h="1804" extrusionOk="0">
                  <a:moveTo>
                    <a:pt x="1482" y="1"/>
                  </a:moveTo>
                  <a:lnTo>
                    <a:pt x="62" y="92"/>
                  </a:lnTo>
                  <a:lnTo>
                    <a:pt x="199" y="719"/>
                  </a:lnTo>
                  <a:cubicBezTo>
                    <a:pt x="199" y="719"/>
                    <a:pt x="1" y="1559"/>
                    <a:pt x="276" y="1803"/>
                  </a:cubicBezTo>
                  <a:lnTo>
                    <a:pt x="3483" y="1803"/>
                  </a:lnTo>
                  <a:cubicBezTo>
                    <a:pt x="3483" y="1803"/>
                    <a:pt x="3346" y="871"/>
                    <a:pt x="2246" y="871"/>
                  </a:cubicBezTo>
                  <a:lnTo>
                    <a:pt x="1665" y="673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2">
              <a:extLst>
                <a:ext uri="{FF2B5EF4-FFF2-40B4-BE49-F238E27FC236}">
                  <a16:creationId xmlns:a16="http://schemas.microsoft.com/office/drawing/2014/main" id="{29265CA8-77F5-2D0C-600A-173D24EFB1BE}"/>
                </a:ext>
              </a:extLst>
            </p:cNvPr>
            <p:cNvSpPr/>
            <p:nvPr/>
          </p:nvSpPr>
          <p:spPr>
            <a:xfrm>
              <a:off x="6682309" y="2160070"/>
              <a:ext cx="342771" cy="193353"/>
            </a:xfrm>
            <a:custGeom>
              <a:avLst/>
              <a:gdLst/>
              <a:ahLst/>
              <a:cxnLst/>
              <a:rect l="l" t="t" r="r" b="b"/>
              <a:pathLst>
                <a:path w="4767" h="2689" extrusionOk="0">
                  <a:moveTo>
                    <a:pt x="4140" y="0"/>
                  </a:moveTo>
                  <a:lnTo>
                    <a:pt x="2781" y="1803"/>
                  </a:lnTo>
                  <a:lnTo>
                    <a:pt x="734" y="275"/>
                  </a:lnTo>
                  <a:lnTo>
                    <a:pt x="1" y="627"/>
                  </a:lnTo>
                  <a:lnTo>
                    <a:pt x="2934" y="2689"/>
                  </a:lnTo>
                  <a:lnTo>
                    <a:pt x="4766" y="382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2">
              <a:extLst>
                <a:ext uri="{FF2B5EF4-FFF2-40B4-BE49-F238E27FC236}">
                  <a16:creationId xmlns:a16="http://schemas.microsoft.com/office/drawing/2014/main" id="{125D8318-4EC3-BE03-7D7C-0161997D8B14}"/>
                </a:ext>
              </a:extLst>
            </p:cNvPr>
            <p:cNvSpPr/>
            <p:nvPr/>
          </p:nvSpPr>
          <p:spPr>
            <a:xfrm>
              <a:off x="6567046" y="2811813"/>
              <a:ext cx="281220" cy="94052"/>
            </a:xfrm>
            <a:custGeom>
              <a:avLst/>
              <a:gdLst/>
              <a:ahLst/>
              <a:cxnLst/>
              <a:rect l="l" t="t" r="r" b="b"/>
              <a:pathLst>
                <a:path w="3911" h="1308" extrusionOk="0">
                  <a:moveTo>
                    <a:pt x="2371" y="1"/>
                  </a:moveTo>
                  <a:cubicBezTo>
                    <a:pt x="2181" y="1"/>
                    <a:pt x="1914" y="30"/>
                    <a:pt x="1543" y="116"/>
                  </a:cubicBezTo>
                  <a:cubicBezTo>
                    <a:pt x="443" y="376"/>
                    <a:pt x="0" y="1308"/>
                    <a:pt x="0" y="1308"/>
                  </a:cubicBezTo>
                  <a:cubicBezTo>
                    <a:pt x="0" y="1308"/>
                    <a:pt x="2795" y="1048"/>
                    <a:pt x="3910" y="1048"/>
                  </a:cubicBezTo>
                  <a:cubicBezTo>
                    <a:pt x="3721" y="624"/>
                    <a:pt x="3368" y="567"/>
                    <a:pt x="3191" y="567"/>
                  </a:cubicBezTo>
                  <a:cubicBezTo>
                    <a:pt x="3126" y="567"/>
                    <a:pt x="3086" y="574"/>
                    <a:pt x="3086" y="574"/>
                  </a:cubicBezTo>
                  <a:lnTo>
                    <a:pt x="2826" y="116"/>
                  </a:lnTo>
                  <a:cubicBezTo>
                    <a:pt x="2826" y="116"/>
                    <a:pt x="2751" y="1"/>
                    <a:pt x="2371" y="1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2">
              <a:extLst>
                <a:ext uri="{FF2B5EF4-FFF2-40B4-BE49-F238E27FC236}">
                  <a16:creationId xmlns:a16="http://schemas.microsoft.com/office/drawing/2014/main" id="{AAD07F42-C8B2-0A31-5165-81260155C05F}"/>
                </a:ext>
              </a:extLst>
            </p:cNvPr>
            <p:cNvSpPr/>
            <p:nvPr/>
          </p:nvSpPr>
          <p:spPr>
            <a:xfrm>
              <a:off x="7065631" y="2836332"/>
              <a:ext cx="235129" cy="78305"/>
            </a:xfrm>
            <a:custGeom>
              <a:avLst/>
              <a:gdLst/>
              <a:ahLst/>
              <a:cxnLst/>
              <a:rect l="l" t="t" r="r" b="b"/>
              <a:pathLst>
                <a:path w="3270" h="1089" extrusionOk="0">
                  <a:moveTo>
                    <a:pt x="1291" y="1"/>
                  </a:moveTo>
                  <a:cubicBezTo>
                    <a:pt x="970" y="1"/>
                    <a:pt x="902" y="96"/>
                    <a:pt x="902" y="96"/>
                  </a:cubicBezTo>
                  <a:lnTo>
                    <a:pt x="688" y="478"/>
                  </a:lnTo>
                  <a:cubicBezTo>
                    <a:pt x="688" y="478"/>
                    <a:pt x="661" y="473"/>
                    <a:pt x="616" y="473"/>
                  </a:cubicBezTo>
                  <a:cubicBezTo>
                    <a:pt x="478" y="473"/>
                    <a:pt x="174" y="517"/>
                    <a:pt x="1" y="875"/>
                  </a:cubicBezTo>
                  <a:cubicBezTo>
                    <a:pt x="932" y="875"/>
                    <a:pt x="3269" y="1089"/>
                    <a:pt x="3269" y="1089"/>
                  </a:cubicBezTo>
                  <a:cubicBezTo>
                    <a:pt x="3269" y="1089"/>
                    <a:pt x="2903" y="310"/>
                    <a:pt x="1986" y="96"/>
                  </a:cubicBezTo>
                  <a:cubicBezTo>
                    <a:pt x="1676" y="25"/>
                    <a:pt x="1452" y="1"/>
                    <a:pt x="1291" y="1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2">
              <a:extLst>
                <a:ext uri="{FF2B5EF4-FFF2-40B4-BE49-F238E27FC236}">
                  <a16:creationId xmlns:a16="http://schemas.microsoft.com/office/drawing/2014/main" id="{B554A7D6-4FED-AE0E-F3CA-F3E7F499667B}"/>
                </a:ext>
              </a:extLst>
            </p:cNvPr>
            <p:cNvSpPr/>
            <p:nvPr/>
          </p:nvSpPr>
          <p:spPr>
            <a:xfrm>
              <a:off x="7172194" y="2454375"/>
              <a:ext cx="124180" cy="347157"/>
            </a:xfrm>
            <a:custGeom>
              <a:avLst/>
              <a:gdLst/>
              <a:ahLst/>
              <a:cxnLst/>
              <a:rect l="l" t="t" r="r" b="b"/>
              <a:pathLst>
                <a:path w="1727" h="4828" extrusionOk="0">
                  <a:moveTo>
                    <a:pt x="92" y="1"/>
                  </a:moveTo>
                  <a:lnTo>
                    <a:pt x="993" y="3239"/>
                  </a:lnTo>
                  <a:lnTo>
                    <a:pt x="794" y="3331"/>
                  </a:lnTo>
                  <a:lnTo>
                    <a:pt x="1085" y="3514"/>
                  </a:lnTo>
                  <a:lnTo>
                    <a:pt x="0" y="4827"/>
                  </a:lnTo>
                  <a:lnTo>
                    <a:pt x="1726" y="3468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2">
              <a:extLst>
                <a:ext uri="{FF2B5EF4-FFF2-40B4-BE49-F238E27FC236}">
                  <a16:creationId xmlns:a16="http://schemas.microsoft.com/office/drawing/2014/main" id="{FA6EFD46-50EA-DEC3-7FC0-AFBB2684AE14}"/>
                </a:ext>
              </a:extLst>
            </p:cNvPr>
            <p:cNvSpPr/>
            <p:nvPr/>
          </p:nvSpPr>
          <p:spPr>
            <a:xfrm>
              <a:off x="6540657" y="2487379"/>
              <a:ext cx="224128" cy="327312"/>
            </a:xfrm>
            <a:custGeom>
              <a:avLst/>
              <a:gdLst/>
              <a:ahLst/>
              <a:cxnLst/>
              <a:rect l="l" t="t" r="r" b="b"/>
              <a:pathLst>
                <a:path w="3117" h="4552" extrusionOk="0">
                  <a:moveTo>
                    <a:pt x="1314" y="0"/>
                  </a:moveTo>
                  <a:lnTo>
                    <a:pt x="886" y="687"/>
                  </a:lnTo>
                  <a:lnTo>
                    <a:pt x="1" y="2520"/>
                  </a:lnTo>
                  <a:lnTo>
                    <a:pt x="3116" y="4552"/>
                  </a:lnTo>
                  <a:lnTo>
                    <a:pt x="306" y="2352"/>
                  </a:lnTo>
                  <a:lnTo>
                    <a:pt x="1131" y="580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>
              <a:extLst>
                <a:ext uri="{FF2B5EF4-FFF2-40B4-BE49-F238E27FC236}">
                  <a16:creationId xmlns:a16="http://schemas.microsoft.com/office/drawing/2014/main" id="{BF56DF64-4F84-D991-68EB-27ABF1E6A428}"/>
                </a:ext>
              </a:extLst>
            </p:cNvPr>
            <p:cNvSpPr/>
            <p:nvPr/>
          </p:nvSpPr>
          <p:spPr>
            <a:xfrm>
              <a:off x="6552737" y="2288492"/>
              <a:ext cx="116055" cy="176958"/>
            </a:xfrm>
            <a:custGeom>
              <a:avLst/>
              <a:gdLst/>
              <a:ahLst/>
              <a:cxnLst/>
              <a:rect l="l" t="t" r="r" b="b"/>
              <a:pathLst>
                <a:path w="1614" h="2461" extrusionOk="0">
                  <a:moveTo>
                    <a:pt x="44" y="1"/>
                  </a:moveTo>
                  <a:cubicBezTo>
                    <a:pt x="30" y="1"/>
                    <a:pt x="15" y="1"/>
                    <a:pt x="1" y="1"/>
                  </a:cubicBezTo>
                  <a:cubicBezTo>
                    <a:pt x="1" y="1"/>
                    <a:pt x="1513" y="383"/>
                    <a:pt x="1146" y="2461"/>
                  </a:cubicBezTo>
                  <a:cubicBezTo>
                    <a:pt x="1614" y="1812"/>
                    <a:pt x="1202" y="1"/>
                    <a:pt x="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2">
              <a:extLst>
                <a:ext uri="{FF2B5EF4-FFF2-40B4-BE49-F238E27FC236}">
                  <a16:creationId xmlns:a16="http://schemas.microsoft.com/office/drawing/2014/main" id="{2A4707D0-4312-A63A-4EFA-FC5C199551BE}"/>
                </a:ext>
              </a:extLst>
            </p:cNvPr>
            <p:cNvSpPr/>
            <p:nvPr/>
          </p:nvSpPr>
          <p:spPr>
            <a:xfrm>
              <a:off x="7139190" y="2273176"/>
              <a:ext cx="55007" cy="151648"/>
            </a:xfrm>
            <a:custGeom>
              <a:avLst/>
              <a:gdLst/>
              <a:ahLst/>
              <a:cxnLst/>
              <a:rect l="l" t="t" r="r" b="b"/>
              <a:pathLst>
                <a:path w="765" h="2109" extrusionOk="0">
                  <a:moveTo>
                    <a:pt x="765" y="1"/>
                  </a:moveTo>
                  <a:cubicBezTo>
                    <a:pt x="368" y="444"/>
                    <a:pt x="1" y="1146"/>
                    <a:pt x="444" y="2108"/>
                  </a:cubicBezTo>
                  <a:cubicBezTo>
                    <a:pt x="261" y="749"/>
                    <a:pt x="765" y="1"/>
                    <a:pt x="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2">
              <a:extLst>
                <a:ext uri="{FF2B5EF4-FFF2-40B4-BE49-F238E27FC236}">
                  <a16:creationId xmlns:a16="http://schemas.microsoft.com/office/drawing/2014/main" id="{8940FE8F-8A97-95AB-360F-88C337D324EB}"/>
                </a:ext>
              </a:extLst>
            </p:cNvPr>
            <p:cNvSpPr/>
            <p:nvPr/>
          </p:nvSpPr>
          <p:spPr>
            <a:xfrm>
              <a:off x="6733936" y="1740723"/>
              <a:ext cx="219742" cy="182279"/>
            </a:xfrm>
            <a:custGeom>
              <a:avLst/>
              <a:gdLst/>
              <a:ahLst/>
              <a:cxnLst/>
              <a:rect l="l" t="t" r="r" b="b"/>
              <a:pathLst>
                <a:path w="3056" h="2535" extrusionOk="0">
                  <a:moveTo>
                    <a:pt x="1261" y="0"/>
                  </a:moveTo>
                  <a:cubicBezTo>
                    <a:pt x="739" y="0"/>
                    <a:pt x="291" y="43"/>
                    <a:pt x="291" y="43"/>
                  </a:cubicBezTo>
                  <a:lnTo>
                    <a:pt x="1" y="1586"/>
                  </a:lnTo>
                  <a:cubicBezTo>
                    <a:pt x="1" y="1586"/>
                    <a:pt x="444" y="1739"/>
                    <a:pt x="505" y="2090"/>
                  </a:cubicBezTo>
                  <a:cubicBezTo>
                    <a:pt x="562" y="2397"/>
                    <a:pt x="644" y="2535"/>
                    <a:pt x="745" y="2535"/>
                  </a:cubicBezTo>
                  <a:cubicBezTo>
                    <a:pt x="780" y="2535"/>
                    <a:pt x="817" y="2519"/>
                    <a:pt x="856" y="2487"/>
                  </a:cubicBezTo>
                  <a:cubicBezTo>
                    <a:pt x="1009" y="2350"/>
                    <a:pt x="841" y="1785"/>
                    <a:pt x="1131" y="1495"/>
                  </a:cubicBezTo>
                  <a:cubicBezTo>
                    <a:pt x="1421" y="1220"/>
                    <a:pt x="1742" y="1433"/>
                    <a:pt x="1773" y="1082"/>
                  </a:cubicBezTo>
                  <a:cubicBezTo>
                    <a:pt x="1803" y="731"/>
                    <a:pt x="3056" y="1006"/>
                    <a:pt x="2857" y="410"/>
                  </a:cubicBezTo>
                  <a:cubicBezTo>
                    <a:pt x="2745" y="73"/>
                    <a:pt x="1940" y="0"/>
                    <a:pt x="1261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>
              <a:extLst>
                <a:ext uri="{FF2B5EF4-FFF2-40B4-BE49-F238E27FC236}">
                  <a16:creationId xmlns:a16="http://schemas.microsoft.com/office/drawing/2014/main" id="{74147CB8-22EB-E139-34D6-58E28BE34121}"/>
                </a:ext>
              </a:extLst>
            </p:cNvPr>
            <p:cNvSpPr/>
            <p:nvPr/>
          </p:nvSpPr>
          <p:spPr>
            <a:xfrm>
              <a:off x="5670829" y="3017819"/>
              <a:ext cx="324076" cy="1215914"/>
            </a:xfrm>
            <a:custGeom>
              <a:avLst/>
              <a:gdLst/>
              <a:ahLst/>
              <a:cxnLst/>
              <a:rect l="l" t="t" r="r" b="b"/>
              <a:pathLst>
                <a:path w="4507" h="16910" extrusionOk="0">
                  <a:moveTo>
                    <a:pt x="3422" y="1"/>
                  </a:moveTo>
                  <a:lnTo>
                    <a:pt x="0" y="16909"/>
                  </a:lnTo>
                  <a:lnTo>
                    <a:pt x="1070" y="16909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2">
              <a:extLst>
                <a:ext uri="{FF2B5EF4-FFF2-40B4-BE49-F238E27FC236}">
                  <a16:creationId xmlns:a16="http://schemas.microsoft.com/office/drawing/2014/main" id="{74BC6663-ED89-C053-59DC-2F03B0FDD474}"/>
                </a:ext>
              </a:extLst>
            </p:cNvPr>
            <p:cNvSpPr/>
            <p:nvPr/>
          </p:nvSpPr>
          <p:spPr>
            <a:xfrm>
              <a:off x="5800401" y="3017819"/>
              <a:ext cx="325154" cy="1215914"/>
            </a:xfrm>
            <a:custGeom>
              <a:avLst/>
              <a:gdLst/>
              <a:ahLst/>
              <a:cxnLst/>
              <a:rect l="l" t="t" r="r" b="b"/>
              <a:pathLst>
                <a:path w="4522" h="16910" extrusionOk="0">
                  <a:moveTo>
                    <a:pt x="3437" y="1"/>
                  </a:moveTo>
                  <a:lnTo>
                    <a:pt x="1" y="16909"/>
                  </a:lnTo>
                  <a:lnTo>
                    <a:pt x="1085" y="16909"/>
                  </a:lnTo>
                  <a:lnTo>
                    <a:pt x="45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2">
              <a:extLst>
                <a:ext uri="{FF2B5EF4-FFF2-40B4-BE49-F238E27FC236}">
                  <a16:creationId xmlns:a16="http://schemas.microsoft.com/office/drawing/2014/main" id="{E9023230-BD19-28E5-4330-52002A62BF65}"/>
                </a:ext>
              </a:extLst>
            </p:cNvPr>
            <p:cNvSpPr/>
            <p:nvPr/>
          </p:nvSpPr>
          <p:spPr>
            <a:xfrm>
              <a:off x="8105729" y="3017819"/>
              <a:ext cx="325154" cy="1215914"/>
            </a:xfrm>
            <a:custGeom>
              <a:avLst/>
              <a:gdLst/>
              <a:ahLst/>
              <a:cxnLst/>
              <a:rect l="l" t="t" r="r" b="b"/>
              <a:pathLst>
                <a:path w="4522" h="16910" extrusionOk="0">
                  <a:moveTo>
                    <a:pt x="0" y="1"/>
                  </a:moveTo>
                  <a:lnTo>
                    <a:pt x="3437" y="16909"/>
                  </a:lnTo>
                  <a:lnTo>
                    <a:pt x="4521" y="16909"/>
                  </a:lnTo>
                  <a:lnTo>
                    <a:pt x="10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2">
              <a:extLst>
                <a:ext uri="{FF2B5EF4-FFF2-40B4-BE49-F238E27FC236}">
                  <a16:creationId xmlns:a16="http://schemas.microsoft.com/office/drawing/2014/main" id="{983978D7-4CE3-434C-AF75-4C7DED024C51}"/>
                </a:ext>
              </a:extLst>
            </p:cNvPr>
            <p:cNvSpPr/>
            <p:nvPr/>
          </p:nvSpPr>
          <p:spPr>
            <a:xfrm>
              <a:off x="7976085" y="3017819"/>
              <a:ext cx="324076" cy="1215914"/>
            </a:xfrm>
            <a:custGeom>
              <a:avLst/>
              <a:gdLst/>
              <a:ahLst/>
              <a:cxnLst/>
              <a:rect l="l" t="t" r="r" b="b"/>
              <a:pathLst>
                <a:path w="4507" h="16910" extrusionOk="0">
                  <a:moveTo>
                    <a:pt x="1" y="1"/>
                  </a:moveTo>
                  <a:lnTo>
                    <a:pt x="3422" y="16909"/>
                  </a:lnTo>
                  <a:lnTo>
                    <a:pt x="4507" y="16909"/>
                  </a:lnTo>
                  <a:lnTo>
                    <a:pt x="10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2">
              <a:extLst>
                <a:ext uri="{FF2B5EF4-FFF2-40B4-BE49-F238E27FC236}">
                  <a16:creationId xmlns:a16="http://schemas.microsoft.com/office/drawing/2014/main" id="{EA50F531-FFD3-A08E-E3AC-63C0996D3EB8}"/>
                </a:ext>
              </a:extLst>
            </p:cNvPr>
            <p:cNvSpPr/>
            <p:nvPr/>
          </p:nvSpPr>
          <p:spPr>
            <a:xfrm>
              <a:off x="5675215" y="2936567"/>
              <a:ext cx="2750222" cy="142803"/>
            </a:xfrm>
            <a:custGeom>
              <a:avLst/>
              <a:gdLst/>
              <a:ahLst/>
              <a:cxnLst/>
              <a:rect l="l" t="t" r="r" b="b"/>
              <a:pathLst>
                <a:path w="38248" h="1986" extrusionOk="0">
                  <a:moveTo>
                    <a:pt x="0" y="0"/>
                  </a:moveTo>
                  <a:lnTo>
                    <a:pt x="0" y="1986"/>
                  </a:lnTo>
                  <a:lnTo>
                    <a:pt x="38247" y="1986"/>
                  </a:lnTo>
                  <a:lnTo>
                    <a:pt x="382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2">
              <a:extLst>
                <a:ext uri="{FF2B5EF4-FFF2-40B4-BE49-F238E27FC236}">
                  <a16:creationId xmlns:a16="http://schemas.microsoft.com/office/drawing/2014/main" id="{7BEFA5E1-9892-0137-35FE-7B7536D95999}"/>
                </a:ext>
              </a:extLst>
            </p:cNvPr>
            <p:cNvSpPr/>
            <p:nvPr/>
          </p:nvSpPr>
          <p:spPr>
            <a:xfrm>
              <a:off x="5675215" y="3033207"/>
              <a:ext cx="2750222" cy="46163"/>
            </a:xfrm>
            <a:custGeom>
              <a:avLst/>
              <a:gdLst/>
              <a:ahLst/>
              <a:cxnLst/>
              <a:rect l="l" t="t" r="r" b="b"/>
              <a:pathLst>
                <a:path w="38248" h="642" extrusionOk="0">
                  <a:moveTo>
                    <a:pt x="0" y="0"/>
                  </a:moveTo>
                  <a:lnTo>
                    <a:pt x="0" y="642"/>
                  </a:lnTo>
                  <a:lnTo>
                    <a:pt x="38247" y="642"/>
                  </a:lnTo>
                  <a:lnTo>
                    <a:pt x="382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2">
              <a:extLst>
                <a:ext uri="{FF2B5EF4-FFF2-40B4-BE49-F238E27FC236}">
                  <a16:creationId xmlns:a16="http://schemas.microsoft.com/office/drawing/2014/main" id="{270EBA24-8A4D-5A12-515C-C9F399A5C9DA}"/>
                </a:ext>
              </a:extLst>
            </p:cNvPr>
            <p:cNvSpPr/>
            <p:nvPr/>
          </p:nvSpPr>
          <p:spPr>
            <a:xfrm>
              <a:off x="6534042" y="2883861"/>
              <a:ext cx="894139" cy="56086"/>
            </a:xfrm>
            <a:custGeom>
              <a:avLst/>
              <a:gdLst/>
              <a:ahLst/>
              <a:cxnLst/>
              <a:rect l="l" t="t" r="r" b="b"/>
              <a:pathLst>
                <a:path w="12435" h="780" extrusionOk="0">
                  <a:moveTo>
                    <a:pt x="1" y="0"/>
                  </a:moveTo>
                  <a:lnTo>
                    <a:pt x="1" y="779"/>
                  </a:lnTo>
                  <a:lnTo>
                    <a:pt x="12434" y="779"/>
                  </a:lnTo>
                  <a:lnTo>
                    <a:pt x="124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2">
              <a:extLst>
                <a:ext uri="{FF2B5EF4-FFF2-40B4-BE49-F238E27FC236}">
                  <a16:creationId xmlns:a16="http://schemas.microsoft.com/office/drawing/2014/main" id="{3E4E6728-2E4F-9700-62E3-4D7DD0800B25}"/>
                </a:ext>
              </a:extLst>
            </p:cNvPr>
            <p:cNvSpPr/>
            <p:nvPr/>
          </p:nvSpPr>
          <p:spPr>
            <a:xfrm>
              <a:off x="7366551" y="1815216"/>
              <a:ext cx="191195" cy="15460"/>
            </a:xfrm>
            <a:custGeom>
              <a:avLst/>
              <a:gdLst/>
              <a:ahLst/>
              <a:cxnLst/>
              <a:rect l="l" t="t" r="r" b="b"/>
              <a:pathLst>
                <a:path w="2659" h="215" extrusionOk="0">
                  <a:moveTo>
                    <a:pt x="1" y="0"/>
                  </a:moveTo>
                  <a:lnTo>
                    <a:pt x="1" y="214"/>
                  </a:lnTo>
                  <a:lnTo>
                    <a:pt x="2658" y="214"/>
                  </a:lnTo>
                  <a:lnTo>
                    <a:pt x="26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2">
              <a:extLst>
                <a:ext uri="{FF2B5EF4-FFF2-40B4-BE49-F238E27FC236}">
                  <a16:creationId xmlns:a16="http://schemas.microsoft.com/office/drawing/2014/main" id="{AE0D8660-2959-2968-7A74-D0E120763BB4}"/>
                </a:ext>
              </a:extLst>
            </p:cNvPr>
            <p:cNvSpPr/>
            <p:nvPr/>
          </p:nvSpPr>
          <p:spPr>
            <a:xfrm>
              <a:off x="7366551" y="1894311"/>
              <a:ext cx="707401" cy="14309"/>
            </a:xfrm>
            <a:custGeom>
              <a:avLst/>
              <a:gdLst/>
              <a:ahLst/>
              <a:cxnLst/>
              <a:rect l="l" t="t" r="r" b="b"/>
              <a:pathLst>
                <a:path w="9838" h="199" extrusionOk="0">
                  <a:moveTo>
                    <a:pt x="1" y="0"/>
                  </a:moveTo>
                  <a:lnTo>
                    <a:pt x="1" y="199"/>
                  </a:lnTo>
                  <a:lnTo>
                    <a:pt x="9837" y="199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2">
              <a:extLst>
                <a:ext uri="{FF2B5EF4-FFF2-40B4-BE49-F238E27FC236}">
                  <a16:creationId xmlns:a16="http://schemas.microsoft.com/office/drawing/2014/main" id="{D78D7226-2570-E9FF-38A4-89688668FE5E}"/>
                </a:ext>
              </a:extLst>
            </p:cNvPr>
            <p:cNvSpPr/>
            <p:nvPr/>
          </p:nvSpPr>
          <p:spPr>
            <a:xfrm>
              <a:off x="7366551" y="1954711"/>
              <a:ext cx="707401" cy="14309"/>
            </a:xfrm>
            <a:custGeom>
              <a:avLst/>
              <a:gdLst/>
              <a:ahLst/>
              <a:cxnLst/>
              <a:rect l="l" t="t" r="r" b="b"/>
              <a:pathLst>
                <a:path w="9838" h="199" extrusionOk="0">
                  <a:moveTo>
                    <a:pt x="1" y="0"/>
                  </a:moveTo>
                  <a:lnTo>
                    <a:pt x="1" y="199"/>
                  </a:lnTo>
                  <a:lnTo>
                    <a:pt x="9837" y="199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2">
              <a:extLst>
                <a:ext uri="{FF2B5EF4-FFF2-40B4-BE49-F238E27FC236}">
                  <a16:creationId xmlns:a16="http://schemas.microsoft.com/office/drawing/2014/main" id="{992EEF3E-6EDE-953A-8B45-02B0C849AA8C}"/>
                </a:ext>
              </a:extLst>
            </p:cNvPr>
            <p:cNvSpPr/>
            <p:nvPr/>
          </p:nvSpPr>
          <p:spPr>
            <a:xfrm>
              <a:off x="7366551" y="2015110"/>
              <a:ext cx="707401" cy="15460"/>
            </a:xfrm>
            <a:custGeom>
              <a:avLst/>
              <a:gdLst/>
              <a:ahLst/>
              <a:cxnLst/>
              <a:rect l="l" t="t" r="r" b="b"/>
              <a:pathLst>
                <a:path w="9838" h="215" extrusionOk="0">
                  <a:moveTo>
                    <a:pt x="1" y="0"/>
                  </a:moveTo>
                  <a:lnTo>
                    <a:pt x="1" y="214"/>
                  </a:lnTo>
                  <a:lnTo>
                    <a:pt x="9837" y="214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2">
              <a:extLst>
                <a:ext uri="{FF2B5EF4-FFF2-40B4-BE49-F238E27FC236}">
                  <a16:creationId xmlns:a16="http://schemas.microsoft.com/office/drawing/2014/main" id="{943B2579-0C9F-0334-F47E-401C78DEFD79}"/>
                </a:ext>
              </a:extLst>
            </p:cNvPr>
            <p:cNvSpPr/>
            <p:nvPr/>
          </p:nvSpPr>
          <p:spPr>
            <a:xfrm>
              <a:off x="7366551" y="2075510"/>
              <a:ext cx="420716" cy="14309"/>
            </a:xfrm>
            <a:custGeom>
              <a:avLst/>
              <a:gdLst/>
              <a:ahLst/>
              <a:cxnLst/>
              <a:rect l="l" t="t" r="r" b="b"/>
              <a:pathLst>
                <a:path w="5851" h="199" extrusionOk="0">
                  <a:moveTo>
                    <a:pt x="1" y="0"/>
                  </a:moveTo>
                  <a:lnTo>
                    <a:pt x="1" y="199"/>
                  </a:lnTo>
                  <a:lnTo>
                    <a:pt x="5851" y="199"/>
                  </a:lnTo>
                  <a:lnTo>
                    <a:pt x="5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6" name="Google Shape;756;p42">
              <a:extLst>
                <a:ext uri="{FF2B5EF4-FFF2-40B4-BE49-F238E27FC236}">
                  <a16:creationId xmlns:a16="http://schemas.microsoft.com/office/drawing/2014/main" id="{C1261901-9E6D-59E7-692E-25B1631A0332}"/>
                </a:ext>
              </a:extLst>
            </p:cNvPr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757" name="Google Shape;757;p42">
                <a:extLst>
                  <a:ext uri="{FF2B5EF4-FFF2-40B4-BE49-F238E27FC236}">
                    <a16:creationId xmlns:a16="http://schemas.microsoft.com/office/drawing/2014/main" id="{76E5F770-C154-CFB9-6254-1BFFC76E2B5C}"/>
                  </a:ext>
                </a:extLst>
              </p:cNvPr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8" name="Google Shape;758;p42">
                <a:extLst>
                  <a:ext uri="{FF2B5EF4-FFF2-40B4-BE49-F238E27FC236}">
                    <a16:creationId xmlns:a16="http://schemas.microsoft.com/office/drawing/2014/main" id="{21A44CF8-BF84-7FA1-85FC-200F9E2E3470}"/>
                  </a:ext>
                </a:extLst>
              </p:cNvPr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3222993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>
          <a:extLst>
            <a:ext uri="{FF2B5EF4-FFF2-40B4-BE49-F238E27FC236}">
              <a16:creationId xmlns:a16="http://schemas.microsoft.com/office/drawing/2014/main" id="{FCE24EAC-4804-F5B3-3A34-8C9292F58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43">
            <a:extLst>
              <a:ext uri="{FF2B5EF4-FFF2-40B4-BE49-F238E27FC236}">
                <a16:creationId xmlns:a16="http://schemas.microsoft.com/office/drawing/2014/main" id="{C124FE16-4EEF-7FF0-8E58-58FBAD30DA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5560" y="3078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Different Methods</a:t>
            </a:r>
            <a:endParaRPr dirty="0"/>
          </a:p>
        </p:txBody>
      </p:sp>
      <p:grpSp>
        <p:nvGrpSpPr>
          <p:cNvPr id="6" name="Google Shape;9464;p84">
            <a:extLst>
              <a:ext uri="{FF2B5EF4-FFF2-40B4-BE49-F238E27FC236}">
                <a16:creationId xmlns:a16="http://schemas.microsoft.com/office/drawing/2014/main" id="{28E4B4E1-07A2-1D25-0ACC-54A1781A7F90}"/>
              </a:ext>
            </a:extLst>
          </p:cNvPr>
          <p:cNvGrpSpPr/>
          <p:nvPr/>
        </p:nvGrpSpPr>
        <p:grpSpPr>
          <a:xfrm>
            <a:off x="792082" y="1022461"/>
            <a:ext cx="7648933" cy="3676539"/>
            <a:chOff x="238125" y="1188750"/>
            <a:chExt cx="7140450" cy="3335550"/>
          </a:xfrm>
        </p:grpSpPr>
        <p:sp>
          <p:nvSpPr>
            <p:cNvPr id="7" name="Google Shape;9465;p84">
              <a:extLst>
                <a:ext uri="{FF2B5EF4-FFF2-40B4-BE49-F238E27FC236}">
                  <a16:creationId xmlns:a16="http://schemas.microsoft.com/office/drawing/2014/main" id="{D86B6AB5-CB6A-D011-F5EF-C07D9C0AB392}"/>
                </a:ext>
              </a:extLst>
            </p:cNvPr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466;p84">
              <a:extLst>
                <a:ext uri="{FF2B5EF4-FFF2-40B4-BE49-F238E27FC236}">
                  <a16:creationId xmlns:a16="http://schemas.microsoft.com/office/drawing/2014/main" id="{861219B0-34B5-FC02-F29E-DCD5A124C2CC}"/>
                </a:ext>
              </a:extLst>
            </p:cNvPr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467;p84">
              <a:extLst>
                <a:ext uri="{FF2B5EF4-FFF2-40B4-BE49-F238E27FC236}">
                  <a16:creationId xmlns:a16="http://schemas.microsoft.com/office/drawing/2014/main" id="{164E56FF-C5C2-6E34-5474-7D6607909453}"/>
                </a:ext>
              </a:extLst>
            </p:cNvPr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468;p84">
              <a:extLst>
                <a:ext uri="{FF2B5EF4-FFF2-40B4-BE49-F238E27FC236}">
                  <a16:creationId xmlns:a16="http://schemas.microsoft.com/office/drawing/2014/main" id="{2C9F98D1-2F0F-AC53-01E4-85063D5E9D54}"/>
                </a:ext>
              </a:extLst>
            </p:cNvPr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469;p84">
              <a:extLst>
                <a:ext uri="{FF2B5EF4-FFF2-40B4-BE49-F238E27FC236}">
                  <a16:creationId xmlns:a16="http://schemas.microsoft.com/office/drawing/2014/main" id="{29AB8F5E-3C4A-41DC-D940-0BC00F866904}"/>
                </a:ext>
              </a:extLst>
            </p:cNvPr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A267052-A7E1-36F1-1A2C-C91D06DC3338}"/>
              </a:ext>
            </a:extLst>
          </p:cNvPr>
          <p:cNvGrpSpPr/>
          <p:nvPr/>
        </p:nvGrpSpPr>
        <p:grpSpPr>
          <a:xfrm>
            <a:off x="826394" y="1074107"/>
            <a:ext cx="3734235" cy="1580171"/>
            <a:chOff x="792480" y="1022461"/>
            <a:chExt cx="3734235" cy="1580171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545233E-A0E6-0AD3-D41B-5D39DBE7D7E8}"/>
                </a:ext>
              </a:extLst>
            </p:cNvPr>
            <p:cNvSpPr txBox="1"/>
            <p:nvPr/>
          </p:nvSpPr>
          <p:spPr>
            <a:xfrm>
              <a:off x="792480" y="1022461"/>
              <a:ext cx="2235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Uniform Quantization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389D95A9-91A0-DC13-5773-AC30A4B3E326}"/>
                </a:ext>
              </a:extLst>
            </p:cNvPr>
            <p:cNvSpPr txBox="1"/>
            <p:nvPr/>
          </p:nvSpPr>
          <p:spPr>
            <a:xfrm>
              <a:off x="792480" y="1833191"/>
              <a:ext cx="2839720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Non-uniform data distribution can distort high-frequency areas or important details, affecting visual quality.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58E3B95-61CE-6419-BFFF-7A02F2DFBE59}"/>
                </a:ext>
              </a:extLst>
            </p:cNvPr>
            <p:cNvSpPr txBox="1"/>
            <p:nvPr/>
          </p:nvSpPr>
          <p:spPr>
            <a:xfrm>
              <a:off x="792480" y="1313066"/>
              <a:ext cx="3734235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The continuous signal is divided into fixed steps, with each step mapped to a single value.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4597482-7D10-6E5E-997D-326A928FD006}"/>
              </a:ext>
            </a:extLst>
          </p:cNvPr>
          <p:cNvGrpSpPr/>
          <p:nvPr/>
        </p:nvGrpSpPr>
        <p:grpSpPr>
          <a:xfrm>
            <a:off x="4672468" y="1162106"/>
            <a:ext cx="3734235" cy="1405830"/>
            <a:chOff x="792480" y="1034165"/>
            <a:chExt cx="3734235" cy="1405830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1436480-B2CA-1AE7-1BB4-19C03B3BDE0F}"/>
                </a:ext>
              </a:extLst>
            </p:cNvPr>
            <p:cNvSpPr txBox="1"/>
            <p:nvPr/>
          </p:nvSpPr>
          <p:spPr>
            <a:xfrm>
              <a:off x="1928514" y="1034165"/>
              <a:ext cx="25982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b="1" dirty="0">
                  <a:solidFill>
                    <a:schemeClr val="tx1"/>
                  </a:solidFill>
                </a:rPr>
                <a:t>Non-Uniform Quantization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E1DA6B8-7F1F-3C7B-AE45-EBFF171D4897}"/>
                </a:ext>
              </a:extLst>
            </p:cNvPr>
            <p:cNvSpPr txBox="1"/>
            <p:nvPr/>
          </p:nvSpPr>
          <p:spPr>
            <a:xfrm>
              <a:off x="2177434" y="1839831"/>
              <a:ext cx="2311276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  <a:r>
                <a:rPr lang="en-US" altLang="zh-CN" sz="1100" dirty="0">
                  <a:solidFill>
                    <a:schemeClr val="tx1"/>
                  </a:solidFill>
                </a:rPr>
                <a:t> </a:t>
              </a:r>
            </a:p>
            <a:p>
              <a:pPr marL="171450" indent="-171450" algn="r"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High complexity and requires pre-analysis of data distribution.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80B1F16-5306-832B-909E-C8F46DEA28A0}"/>
                </a:ext>
              </a:extLst>
            </p:cNvPr>
            <p:cNvSpPr txBox="1"/>
            <p:nvPr/>
          </p:nvSpPr>
          <p:spPr>
            <a:xfrm>
              <a:off x="792480" y="1313066"/>
              <a:ext cx="3734235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tx1"/>
                  </a:solidFill>
                </a:rPr>
                <a:t>Adjusts interval width based on data, using finer quantization for important areas.  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BE0CF8BA-42AD-BA43-5798-9CF02A26439A}"/>
              </a:ext>
            </a:extLst>
          </p:cNvPr>
          <p:cNvGrpSpPr/>
          <p:nvPr/>
        </p:nvGrpSpPr>
        <p:grpSpPr>
          <a:xfrm>
            <a:off x="5351427" y="3072788"/>
            <a:ext cx="3055276" cy="1532960"/>
            <a:chOff x="1471439" y="1034165"/>
            <a:chExt cx="3055276" cy="1532960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7EBAEF82-D92F-A808-B804-A4EAEEA1A93E}"/>
                </a:ext>
              </a:extLst>
            </p:cNvPr>
            <p:cNvSpPr txBox="1"/>
            <p:nvPr/>
          </p:nvSpPr>
          <p:spPr>
            <a:xfrm>
              <a:off x="1928514" y="1034165"/>
              <a:ext cx="25982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b="1" dirty="0">
                  <a:solidFill>
                    <a:schemeClr val="tx1"/>
                  </a:solidFill>
                </a:rPr>
                <a:t>Prediction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9796DF5-6F29-7CD5-0DA8-A4F828609FE1}"/>
                </a:ext>
              </a:extLst>
            </p:cNvPr>
            <p:cNvSpPr txBox="1"/>
            <p:nvPr/>
          </p:nvSpPr>
          <p:spPr>
            <a:xfrm>
              <a:off x="1598241" y="1966961"/>
              <a:ext cx="2898119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  <a:r>
                <a:rPr lang="en-US" altLang="zh-CN" sz="1100" dirty="0">
                  <a:solidFill>
                    <a:schemeClr val="tx1"/>
                  </a:solidFill>
                </a:rPr>
                <a:t> </a:t>
              </a:r>
            </a:p>
            <a:p>
              <a:pPr marL="171450" indent="-171450" algn="r"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Prone to error accumulation and requires complex step-by-step decoding.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B28A2BB2-A30C-2C9F-D7A0-FAE761806089}"/>
                </a:ext>
              </a:extLst>
            </p:cNvPr>
            <p:cNvSpPr txBox="1"/>
            <p:nvPr/>
          </p:nvSpPr>
          <p:spPr>
            <a:xfrm>
              <a:off x="1471439" y="1313066"/>
              <a:ext cx="3055276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tx1"/>
                  </a:solidFill>
                </a:rPr>
                <a:t>By predicting the current pixel value (e.g. based on neighbor), only the prediction error is stored, and the error is quantized.  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4EC1CC1-D35A-71B9-0EF1-D5A7BE1F9FC2}"/>
              </a:ext>
            </a:extLst>
          </p:cNvPr>
          <p:cNvGrpSpPr/>
          <p:nvPr/>
        </p:nvGrpSpPr>
        <p:grpSpPr>
          <a:xfrm>
            <a:off x="818873" y="3137179"/>
            <a:ext cx="3083560" cy="1410894"/>
            <a:chOff x="792480" y="1022461"/>
            <a:chExt cx="3083560" cy="1410894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AD58E72-2841-6E36-734B-D95ACF599A6B}"/>
                </a:ext>
              </a:extLst>
            </p:cNvPr>
            <p:cNvSpPr txBox="1"/>
            <p:nvPr/>
          </p:nvSpPr>
          <p:spPr>
            <a:xfrm>
              <a:off x="792480" y="1022461"/>
              <a:ext cx="2235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Vector Quantization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19687C4-C9BD-EFE1-E4E8-67415ACB4F7F}"/>
                </a:ext>
              </a:extLst>
            </p:cNvPr>
            <p:cNvSpPr txBox="1"/>
            <p:nvPr/>
          </p:nvSpPr>
          <p:spPr>
            <a:xfrm>
              <a:off x="792480" y="1833191"/>
              <a:ext cx="3083560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Complex encoding/decoding and requires a codebook, increasing initial calculations.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0525EBF-C515-AEE0-6D9C-4FB792DE57BF}"/>
                </a:ext>
              </a:extLst>
            </p:cNvPr>
            <p:cNvSpPr txBox="1"/>
            <p:nvPr/>
          </p:nvSpPr>
          <p:spPr>
            <a:xfrm>
              <a:off x="792481" y="1313066"/>
              <a:ext cx="259588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Divides data into dimensions, maps to the nearest codeword index. </a:t>
              </a:r>
            </a:p>
          </p:txBody>
        </p:sp>
      </p:grpSp>
      <p:grpSp>
        <p:nvGrpSpPr>
          <p:cNvPr id="31" name="Google Shape;10234;p86">
            <a:extLst>
              <a:ext uri="{FF2B5EF4-FFF2-40B4-BE49-F238E27FC236}">
                <a16:creationId xmlns:a16="http://schemas.microsoft.com/office/drawing/2014/main" id="{5CD0A0CC-7A69-3B2F-BDF3-A7507883C640}"/>
              </a:ext>
            </a:extLst>
          </p:cNvPr>
          <p:cNvGrpSpPr/>
          <p:nvPr/>
        </p:nvGrpSpPr>
        <p:grpSpPr>
          <a:xfrm>
            <a:off x="3905204" y="2211386"/>
            <a:ext cx="1377017" cy="1314974"/>
            <a:chOff x="2497275" y="2744159"/>
            <a:chExt cx="370930" cy="370549"/>
          </a:xfrm>
        </p:grpSpPr>
        <p:sp>
          <p:nvSpPr>
            <p:cNvPr id="32" name="Google Shape;10235;p86">
              <a:extLst>
                <a:ext uri="{FF2B5EF4-FFF2-40B4-BE49-F238E27FC236}">
                  <a16:creationId xmlns:a16="http://schemas.microsoft.com/office/drawing/2014/main" id="{E6364613-F09D-0B5E-04B1-F5EAC5527A3E}"/>
                </a:ext>
              </a:extLst>
            </p:cNvPr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236;p86">
              <a:extLst>
                <a:ext uri="{FF2B5EF4-FFF2-40B4-BE49-F238E27FC236}">
                  <a16:creationId xmlns:a16="http://schemas.microsoft.com/office/drawing/2014/main" id="{8B3B278E-25FE-D3E0-8949-FCAEDAF096E2}"/>
                </a:ext>
              </a:extLst>
            </p:cNvPr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237;p86">
              <a:extLst>
                <a:ext uri="{FF2B5EF4-FFF2-40B4-BE49-F238E27FC236}">
                  <a16:creationId xmlns:a16="http://schemas.microsoft.com/office/drawing/2014/main" id="{1415BF92-A4DD-9E8B-0D0F-319BB6F75A77}"/>
                </a:ext>
              </a:extLst>
            </p:cNvPr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238;p86">
              <a:extLst>
                <a:ext uri="{FF2B5EF4-FFF2-40B4-BE49-F238E27FC236}">
                  <a16:creationId xmlns:a16="http://schemas.microsoft.com/office/drawing/2014/main" id="{C626504D-DED5-B396-CD71-CA6EE1E60022}"/>
                </a:ext>
              </a:extLst>
            </p:cNvPr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239;p86">
              <a:extLst>
                <a:ext uri="{FF2B5EF4-FFF2-40B4-BE49-F238E27FC236}">
                  <a16:creationId xmlns:a16="http://schemas.microsoft.com/office/drawing/2014/main" id="{484A357C-7CA7-AA71-FB46-C01CFDA01C8D}"/>
                </a:ext>
              </a:extLst>
            </p:cNvPr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240;p86">
              <a:extLst>
                <a:ext uri="{FF2B5EF4-FFF2-40B4-BE49-F238E27FC236}">
                  <a16:creationId xmlns:a16="http://schemas.microsoft.com/office/drawing/2014/main" id="{84DD8512-F21C-DCD3-9E0C-D486FC3ABC8D}"/>
                </a:ext>
              </a:extLst>
            </p:cNvPr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99025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>
          <a:extLst>
            <a:ext uri="{FF2B5EF4-FFF2-40B4-BE49-F238E27FC236}">
              <a16:creationId xmlns:a16="http://schemas.microsoft.com/office/drawing/2014/main" id="{80EDF72E-B5A6-9F57-9B40-439FBC1A1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箭头: 右 26">
            <a:extLst>
              <a:ext uri="{FF2B5EF4-FFF2-40B4-BE49-F238E27FC236}">
                <a16:creationId xmlns:a16="http://schemas.microsoft.com/office/drawing/2014/main" id="{F3EDB07B-9523-A5E9-F5AC-51442F1DC8A5}"/>
              </a:ext>
            </a:extLst>
          </p:cNvPr>
          <p:cNvSpPr/>
          <p:nvPr/>
        </p:nvSpPr>
        <p:spPr>
          <a:xfrm rot="10800000">
            <a:off x="6981439" y="4055615"/>
            <a:ext cx="1016000" cy="55758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箭头: 右 22">
            <a:extLst>
              <a:ext uri="{FF2B5EF4-FFF2-40B4-BE49-F238E27FC236}">
                <a16:creationId xmlns:a16="http://schemas.microsoft.com/office/drawing/2014/main" id="{99355123-719E-39AE-EE61-471D3E574080}"/>
              </a:ext>
            </a:extLst>
          </p:cNvPr>
          <p:cNvSpPr/>
          <p:nvPr/>
        </p:nvSpPr>
        <p:spPr>
          <a:xfrm rot="10800000">
            <a:off x="6981439" y="2974803"/>
            <a:ext cx="1016000" cy="557589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3" name="Google Shape;763;p43">
            <a:extLst>
              <a:ext uri="{FF2B5EF4-FFF2-40B4-BE49-F238E27FC236}">
                <a16:creationId xmlns:a16="http://schemas.microsoft.com/office/drawing/2014/main" id="{06C3E4A4-B3AC-F592-CD3C-1196D5D806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2360" y="219313"/>
            <a:ext cx="83020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FMQM </a:t>
            </a:r>
            <a:r>
              <a:rPr lang="en-US" altLang="zh-CN" dirty="0"/>
              <a:t>—— </a:t>
            </a:r>
            <a:r>
              <a:rPr lang="en-US" dirty="0"/>
              <a:t>Quantization Method</a:t>
            </a:r>
            <a:endParaRPr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F438782-FA6A-44ED-28A7-B6DF540729E1}"/>
              </a:ext>
            </a:extLst>
          </p:cNvPr>
          <p:cNvSpPr txBox="1"/>
          <p:nvPr/>
        </p:nvSpPr>
        <p:spPr>
          <a:xfrm>
            <a:off x="552360" y="915713"/>
            <a:ext cx="4587240" cy="260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Based on FMM</a:t>
            </a:r>
          </a:p>
          <a:p>
            <a:r>
              <a:rPr lang="en-US" altLang="zh-CN" sz="1100" dirty="0">
                <a:solidFill>
                  <a:schemeClr val="tx1"/>
                </a:solidFill>
              </a:rPr>
              <a:t>Simpler and more flexible. Freely set modulus by different channels.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b="1" dirty="0">
                <a:solidFill>
                  <a:schemeClr val="tx1"/>
                </a:solidFill>
              </a:rPr>
              <a:t>Channel Division</a:t>
            </a:r>
          </a:p>
          <a:p>
            <a:pPr>
              <a:spcAft>
                <a:spcPts val="600"/>
              </a:spcAft>
              <a:buClr>
                <a:schemeClr val="accent1"/>
              </a:buClr>
            </a:pPr>
            <a:r>
              <a:rPr lang="en-US" altLang="zh-CN" sz="1100" dirty="0">
                <a:solidFill>
                  <a:schemeClr val="tx1">
                    <a:lumMod val="85000"/>
                  </a:schemeClr>
                </a:solidFill>
              </a:rPr>
              <a:t>    The image is divided into three channels: </a:t>
            </a:r>
          </a:p>
          <a:p>
            <a:pPr lvl="3"/>
            <a:r>
              <a:rPr lang="en-US" altLang="zh-CN" sz="1100" dirty="0">
                <a:solidFill>
                  <a:schemeClr val="tx1"/>
                </a:solidFill>
              </a:rPr>
              <a:t>     - Y (Luminance)  </a:t>
            </a:r>
          </a:p>
          <a:p>
            <a:r>
              <a:rPr lang="en-US" altLang="zh-CN" sz="1100" dirty="0">
                <a:solidFill>
                  <a:schemeClr val="tx1"/>
                </a:solidFill>
              </a:rPr>
              <a:t>     - </a:t>
            </a:r>
            <a:r>
              <a:rPr lang="en-US" altLang="zh-CN" sz="1100" dirty="0" err="1">
                <a:solidFill>
                  <a:schemeClr val="tx1"/>
                </a:solidFill>
              </a:rPr>
              <a:t>Cb</a:t>
            </a:r>
            <a:r>
              <a:rPr lang="en-US" altLang="zh-CN" sz="1100" dirty="0">
                <a:solidFill>
                  <a:schemeClr val="tx1"/>
                </a:solidFill>
              </a:rPr>
              <a:t> (Chrominance Blue)  </a:t>
            </a:r>
          </a:p>
          <a:p>
            <a:r>
              <a:rPr lang="en-US" altLang="zh-CN" sz="1100" dirty="0">
                <a:solidFill>
                  <a:schemeClr val="tx1"/>
                </a:solidFill>
              </a:rPr>
              <a:t>     - Cr (Chrominance Red)  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b="1" dirty="0">
                <a:solidFill>
                  <a:schemeClr val="tx1"/>
                </a:solidFill>
              </a:rPr>
              <a:t>Quantization Approach</a:t>
            </a:r>
          </a:p>
          <a:p>
            <a:pPr>
              <a:spcAft>
                <a:spcPts val="600"/>
              </a:spcAft>
              <a:buClr>
                <a:schemeClr val="accent1"/>
              </a:buClr>
            </a:pPr>
            <a:r>
              <a:rPr lang="en-US" altLang="zh-CN" sz="1200" dirty="0">
                <a:solidFill>
                  <a:schemeClr val="tx1">
                    <a:lumMod val="85000"/>
                  </a:schemeClr>
                </a:solidFill>
              </a:rPr>
              <a:t>    Combines FMM Quantization and Uniform Quantization ideas:  </a:t>
            </a:r>
          </a:p>
          <a:p>
            <a:r>
              <a:rPr lang="en-US" altLang="zh-CN" sz="1200" dirty="0">
                <a:solidFill>
                  <a:schemeClr val="tx1"/>
                </a:solidFill>
              </a:rPr>
              <a:t>     - Divide the original value by a specified modulus.  </a:t>
            </a:r>
          </a:p>
          <a:p>
            <a:r>
              <a:rPr lang="en-US" altLang="zh-CN" sz="1200" dirty="0">
                <a:solidFill>
                  <a:schemeClr val="tx1"/>
                </a:solidFill>
              </a:rPr>
              <a:t>     - Round the result.  </a:t>
            </a:r>
          </a:p>
          <a:p>
            <a:r>
              <a:rPr lang="en-US" altLang="zh-CN" sz="1200" dirty="0">
                <a:solidFill>
                  <a:schemeClr val="tx1"/>
                </a:solidFill>
              </a:rPr>
              <a:t>     - Multiply it back by the modulus. 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0D4AAF3-ADE7-E668-D5AF-A80A7276E430}"/>
              </a:ext>
            </a:extLst>
          </p:cNvPr>
          <p:cNvSpPr txBox="1"/>
          <p:nvPr/>
        </p:nvSpPr>
        <p:spPr>
          <a:xfrm>
            <a:off x="7164222" y="2622550"/>
            <a:ext cx="1236236" cy="19236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b="1" dirty="0" err="1">
                <a:solidFill>
                  <a:schemeClr val="tx2"/>
                </a:solidFill>
              </a:rPr>
              <a:t>Modulu</a:t>
            </a:r>
            <a:r>
              <a:rPr lang="en-US" altLang="zh-CN" b="1" dirty="0">
                <a:solidFill>
                  <a:schemeClr val="tx2"/>
                </a:solidFill>
              </a:rPr>
              <a:t> = 5</a:t>
            </a:r>
            <a:endParaRPr lang="en-US" altLang="zh-CN" sz="1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143 / 5 * 5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=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145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=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147 / 5 * 5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64D80F7-C340-E02E-4B09-A31D13E2ECAB}"/>
              </a:ext>
            </a:extLst>
          </p:cNvPr>
          <p:cNvSpPr txBox="1"/>
          <p:nvPr/>
        </p:nvSpPr>
        <p:spPr>
          <a:xfrm>
            <a:off x="5875468" y="2974804"/>
            <a:ext cx="1202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</a:rPr>
              <a:t>143 / 5 =</a:t>
            </a:r>
          </a:p>
          <a:p>
            <a:r>
              <a:rPr lang="en-US" altLang="zh-CN" dirty="0">
                <a:solidFill>
                  <a:schemeClr val="accent2"/>
                </a:solidFill>
              </a:rPr>
              <a:t>    28.6 </a:t>
            </a:r>
            <a:r>
              <a:rPr lang="zh-CN" altLang="en-US" dirty="0">
                <a:solidFill>
                  <a:schemeClr val="accent2"/>
                </a:solidFill>
              </a:rPr>
              <a:t>≈ </a:t>
            </a:r>
            <a:r>
              <a:rPr lang="en-US" altLang="zh-CN" dirty="0">
                <a:solidFill>
                  <a:schemeClr val="accent2"/>
                </a:solidFill>
              </a:rPr>
              <a:t>29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F33C92F-EFAE-1ED9-111F-86E45EEBEEDD}"/>
              </a:ext>
            </a:extLst>
          </p:cNvPr>
          <p:cNvSpPr txBox="1"/>
          <p:nvPr/>
        </p:nvSpPr>
        <p:spPr>
          <a:xfrm>
            <a:off x="5875469" y="4089984"/>
            <a:ext cx="1202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</a:rPr>
              <a:t>147 / 5 =</a:t>
            </a:r>
          </a:p>
          <a:p>
            <a:r>
              <a:rPr lang="en-US" altLang="zh-CN" dirty="0">
                <a:solidFill>
                  <a:schemeClr val="accent2"/>
                </a:solidFill>
              </a:rPr>
              <a:t>    29.4 </a:t>
            </a:r>
            <a:r>
              <a:rPr lang="zh-CN" altLang="en-US" dirty="0">
                <a:solidFill>
                  <a:schemeClr val="accent2"/>
                </a:solidFill>
              </a:rPr>
              <a:t>≈ </a:t>
            </a:r>
            <a:r>
              <a:rPr lang="en-US" altLang="zh-CN" dirty="0">
                <a:solidFill>
                  <a:schemeClr val="accent2"/>
                </a:solidFill>
              </a:rPr>
              <a:t>29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5ABEDC65-B4AA-7041-5CE7-2DEAB0C42794}"/>
              </a:ext>
            </a:extLst>
          </p:cNvPr>
          <p:cNvGrpSpPr/>
          <p:nvPr/>
        </p:nvGrpSpPr>
        <p:grpSpPr>
          <a:xfrm>
            <a:off x="647953" y="3656264"/>
            <a:ext cx="4674532" cy="967818"/>
            <a:chOff x="4703654" y="1097280"/>
            <a:chExt cx="3930305" cy="1158867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D2AEC99A-7F69-CEEF-D47F-D518F5C77DC0}"/>
                </a:ext>
              </a:extLst>
            </p:cNvPr>
            <p:cNvSpPr/>
            <p:nvPr/>
          </p:nvSpPr>
          <p:spPr>
            <a:xfrm>
              <a:off x="4703654" y="1097280"/>
              <a:ext cx="3930304" cy="1158867"/>
            </a:xfrm>
            <a:custGeom>
              <a:avLst/>
              <a:gdLst>
                <a:gd name="connsiteX0" fmla="*/ 0 w 4674531"/>
                <a:gd name="connsiteY0" fmla="*/ 161306 h 967818"/>
                <a:gd name="connsiteX1" fmla="*/ 161306 w 4674531"/>
                <a:gd name="connsiteY1" fmla="*/ 0 h 967818"/>
                <a:gd name="connsiteX2" fmla="*/ 748815 w 4674531"/>
                <a:gd name="connsiteY2" fmla="*/ 0 h 967818"/>
                <a:gd name="connsiteX3" fmla="*/ 1205767 w 4674531"/>
                <a:gd name="connsiteY3" fmla="*/ 0 h 967818"/>
                <a:gd name="connsiteX4" fmla="*/ 1793276 w 4674531"/>
                <a:gd name="connsiteY4" fmla="*/ 0 h 967818"/>
                <a:gd name="connsiteX5" fmla="*/ 2206708 w 4674531"/>
                <a:gd name="connsiteY5" fmla="*/ 0 h 967818"/>
                <a:gd name="connsiteX6" fmla="*/ 2794217 w 4674531"/>
                <a:gd name="connsiteY6" fmla="*/ 0 h 967818"/>
                <a:gd name="connsiteX7" fmla="*/ 3251168 w 4674531"/>
                <a:gd name="connsiteY7" fmla="*/ 0 h 967818"/>
                <a:gd name="connsiteX8" fmla="*/ 3664601 w 4674531"/>
                <a:gd name="connsiteY8" fmla="*/ 0 h 967818"/>
                <a:gd name="connsiteX9" fmla="*/ 4513225 w 4674531"/>
                <a:gd name="connsiteY9" fmla="*/ 0 h 967818"/>
                <a:gd name="connsiteX10" fmla="*/ 4674531 w 4674531"/>
                <a:gd name="connsiteY10" fmla="*/ 161306 h 967818"/>
                <a:gd name="connsiteX11" fmla="*/ 4674531 w 4674531"/>
                <a:gd name="connsiteY11" fmla="*/ 490361 h 967818"/>
                <a:gd name="connsiteX12" fmla="*/ 4674531 w 4674531"/>
                <a:gd name="connsiteY12" fmla="*/ 806512 h 967818"/>
                <a:gd name="connsiteX13" fmla="*/ 4513225 w 4674531"/>
                <a:gd name="connsiteY13" fmla="*/ 967818 h 967818"/>
                <a:gd name="connsiteX14" fmla="*/ 4099793 w 4674531"/>
                <a:gd name="connsiteY14" fmla="*/ 967818 h 967818"/>
                <a:gd name="connsiteX15" fmla="*/ 3468764 w 4674531"/>
                <a:gd name="connsiteY15" fmla="*/ 967818 h 967818"/>
                <a:gd name="connsiteX16" fmla="*/ 2924775 w 4674531"/>
                <a:gd name="connsiteY16" fmla="*/ 967818 h 967818"/>
                <a:gd name="connsiteX17" fmla="*/ 2293746 w 4674531"/>
                <a:gd name="connsiteY17" fmla="*/ 967818 h 967818"/>
                <a:gd name="connsiteX18" fmla="*/ 1706237 w 4674531"/>
                <a:gd name="connsiteY18" fmla="*/ 967818 h 967818"/>
                <a:gd name="connsiteX19" fmla="*/ 1205767 w 4674531"/>
                <a:gd name="connsiteY19" fmla="*/ 967818 h 967818"/>
                <a:gd name="connsiteX20" fmla="*/ 161306 w 4674531"/>
                <a:gd name="connsiteY20" fmla="*/ 967818 h 967818"/>
                <a:gd name="connsiteX21" fmla="*/ 0 w 4674531"/>
                <a:gd name="connsiteY21" fmla="*/ 806512 h 967818"/>
                <a:gd name="connsiteX22" fmla="*/ 0 w 4674531"/>
                <a:gd name="connsiteY22" fmla="*/ 483909 h 967818"/>
                <a:gd name="connsiteX23" fmla="*/ 0 w 4674531"/>
                <a:gd name="connsiteY23" fmla="*/ 161306 h 96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674531" h="967818" fill="none" extrusionOk="0">
                  <a:moveTo>
                    <a:pt x="0" y="161306"/>
                  </a:moveTo>
                  <a:cubicBezTo>
                    <a:pt x="-4171" y="80591"/>
                    <a:pt x="64100" y="-10772"/>
                    <a:pt x="161306" y="0"/>
                  </a:cubicBezTo>
                  <a:cubicBezTo>
                    <a:pt x="445169" y="-2735"/>
                    <a:pt x="615960" y="32211"/>
                    <a:pt x="748815" y="0"/>
                  </a:cubicBezTo>
                  <a:cubicBezTo>
                    <a:pt x="881670" y="-32211"/>
                    <a:pt x="992774" y="18275"/>
                    <a:pt x="1205767" y="0"/>
                  </a:cubicBezTo>
                  <a:cubicBezTo>
                    <a:pt x="1418760" y="-18275"/>
                    <a:pt x="1545997" y="22621"/>
                    <a:pt x="1793276" y="0"/>
                  </a:cubicBezTo>
                  <a:cubicBezTo>
                    <a:pt x="2040555" y="-22621"/>
                    <a:pt x="2015085" y="39302"/>
                    <a:pt x="2206708" y="0"/>
                  </a:cubicBezTo>
                  <a:cubicBezTo>
                    <a:pt x="2398331" y="-39302"/>
                    <a:pt x="2531867" y="28903"/>
                    <a:pt x="2794217" y="0"/>
                  </a:cubicBezTo>
                  <a:cubicBezTo>
                    <a:pt x="3056567" y="-28903"/>
                    <a:pt x="3069364" y="24980"/>
                    <a:pt x="3251168" y="0"/>
                  </a:cubicBezTo>
                  <a:cubicBezTo>
                    <a:pt x="3432972" y="-24980"/>
                    <a:pt x="3487765" y="6278"/>
                    <a:pt x="3664601" y="0"/>
                  </a:cubicBezTo>
                  <a:cubicBezTo>
                    <a:pt x="3841437" y="-6278"/>
                    <a:pt x="4266748" y="14695"/>
                    <a:pt x="4513225" y="0"/>
                  </a:cubicBezTo>
                  <a:cubicBezTo>
                    <a:pt x="4599507" y="10497"/>
                    <a:pt x="4676763" y="72859"/>
                    <a:pt x="4674531" y="161306"/>
                  </a:cubicBezTo>
                  <a:cubicBezTo>
                    <a:pt x="4699242" y="320174"/>
                    <a:pt x="4641694" y="370221"/>
                    <a:pt x="4674531" y="490361"/>
                  </a:cubicBezTo>
                  <a:cubicBezTo>
                    <a:pt x="4707368" y="610502"/>
                    <a:pt x="4659000" y="650390"/>
                    <a:pt x="4674531" y="806512"/>
                  </a:cubicBezTo>
                  <a:cubicBezTo>
                    <a:pt x="4680825" y="910982"/>
                    <a:pt x="4610218" y="975639"/>
                    <a:pt x="4513225" y="967818"/>
                  </a:cubicBezTo>
                  <a:cubicBezTo>
                    <a:pt x="4399284" y="984019"/>
                    <a:pt x="4185997" y="924939"/>
                    <a:pt x="4099793" y="967818"/>
                  </a:cubicBezTo>
                  <a:cubicBezTo>
                    <a:pt x="4013589" y="1010697"/>
                    <a:pt x="3760174" y="931744"/>
                    <a:pt x="3468764" y="967818"/>
                  </a:cubicBezTo>
                  <a:cubicBezTo>
                    <a:pt x="3177354" y="1003892"/>
                    <a:pt x="3113223" y="942658"/>
                    <a:pt x="2924775" y="967818"/>
                  </a:cubicBezTo>
                  <a:cubicBezTo>
                    <a:pt x="2736327" y="992978"/>
                    <a:pt x="2501349" y="940530"/>
                    <a:pt x="2293746" y="967818"/>
                  </a:cubicBezTo>
                  <a:cubicBezTo>
                    <a:pt x="2086143" y="995106"/>
                    <a:pt x="1986112" y="899541"/>
                    <a:pt x="1706237" y="967818"/>
                  </a:cubicBezTo>
                  <a:cubicBezTo>
                    <a:pt x="1426362" y="1036095"/>
                    <a:pt x="1352737" y="933031"/>
                    <a:pt x="1205767" y="967818"/>
                  </a:cubicBezTo>
                  <a:cubicBezTo>
                    <a:pt x="1058797" y="1002605"/>
                    <a:pt x="626404" y="888878"/>
                    <a:pt x="161306" y="967818"/>
                  </a:cubicBezTo>
                  <a:cubicBezTo>
                    <a:pt x="72298" y="971393"/>
                    <a:pt x="16456" y="880833"/>
                    <a:pt x="0" y="806512"/>
                  </a:cubicBezTo>
                  <a:cubicBezTo>
                    <a:pt x="-25417" y="655692"/>
                    <a:pt x="10254" y="568381"/>
                    <a:pt x="0" y="483909"/>
                  </a:cubicBezTo>
                  <a:cubicBezTo>
                    <a:pt x="-10254" y="399437"/>
                    <a:pt x="28336" y="284736"/>
                    <a:pt x="0" y="161306"/>
                  </a:cubicBezTo>
                  <a:close/>
                </a:path>
                <a:path w="4674531" h="967818" stroke="0" extrusionOk="0">
                  <a:moveTo>
                    <a:pt x="0" y="161306"/>
                  </a:moveTo>
                  <a:cubicBezTo>
                    <a:pt x="-3074" y="70323"/>
                    <a:pt x="47499" y="9278"/>
                    <a:pt x="161306" y="0"/>
                  </a:cubicBezTo>
                  <a:cubicBezTo>
                    <a:pt x="370178" y="-38608"/>
                    <a:pt x="642579" y="13390"/>
                    <a:pt x="792334" y="0"/>
                  </a:cubicBezTo>
                  <a:cubicBezTo>
                    <a:pt x="942089" y="-13390"/>
                    <a:pt x="1135445" y="34503"/>
                    <a:pt x="1292805" y="0"/>
                  </a:cubicBezTo>
                  <a:cubicBezTo>
                    <a:pt x="1450165" y="-34503"/>
                    <a:pt x="1655448" y="47640"/>
                    <a:pt x="1749756" y="0"/>
                  </a:cubicBezTo>
                  <a:cubicBezTo>
                    <a:pt x="1844064" y="-47640"/>
                    <a:pt x="2105360" y="44802"/>
                    <a:pt x="2337266" y="0"/>
                  </a:cubicBezTo>
                  <a:cubicBezTo>
                    <a:pt x="2569172" y="-44802"/>
                    <a:pt x="2673976" y="21505"/>
                    <a:pt x="2837736" y="0"/>
                  </a:cubicBezTo>
                  <a:cubicBezTo>
                    <a:pt x="3001496" y="-21505"/>
                    <a:pt x="3245117" y="5852"/>
                    <a:pt x="3468764" y="0"/>
                  </a:cubicBezTo>
                  <a:cubicBezTo>
                    <a:pt x="3692411" y="-5852"/>
                    <a:pt x="3825002" y="13938"/>
                    <a:pt x="3925716" y="0"/>
                  </a:cubicBezTo>
                  <a:cubicBezTo>
                    <a:pt x="4026430" y="-13938"/>
                    <a:pt x="4256651" y="50001"/>
                    <a:pt x="4513225" y="0"/>
                  </a:cubicBezTo>
                  <a:cubicBezTo>
                    <a:pt x="4623239" y="5032"/>
                    <a:pt x="4652687" y="68686"/>
                    <a:pt x="4674531" y="161306"/>
                  </a:cubicBezTo>
                  <a:cubicBezTo>
                    <a:pt x="4677968" y="237072"/>
                    <a:pt x="4654723" y="345776"/>
                    <a:pt x="4674531" y="483909"/>
                  </a:cubicBezTo>
                  <a:cubicBezTo>
                    <a:pt x="4694339" y="622042"/>
                    <a:pt x="4653850" y="688936"/>
                    <a:pt x="4674531" y="806512"/>
                  </a:cubicBezTo>
                  <a:cubicBezTo>
                    <a:pt x="4690708" y="915415"/>
                    <a:pt x="4619933" y="952390"/>
                    <a:pt x="4513225" y="967818"/>
                  </a:cubicBezTo>
                  <a:cubicBezTo>
                    <a:pt x="4299602" y="970848"/>
                    <a:pt x="4111487" y="911618"/>
                    <a:pt x="3969235" y="967818"/>
                  </a:cubicBezTo>
                  <a:cubicBezTo>
                    <a:pt x="3826983" y="1024018"/>
                    <a:pt x="3618076" y="903175"/>
                    <a:pt x="3425245" y="967818"/>
                  </a:cubicBezTo>
                  <a:cubicBezTo>
                    <a:pt x="3232414" y="1032461"/>
                    <a:pt x="3036528" y="933335"/>
                    <a:pt x="2794217" y="967818"/>
                  </a:cubicBezTo>
                  <a:cubicBezTo>
                    <a:pt x="2551906" y="1002301"/>
                    <a:pt x="2490928" y="909620"/>
                    <a:pt x="2250227" y="967818"/>
                  </a:cubicBezTo>
                  <a:cubicBezTo>
                    <a:pt x="2009526" y="1026016"/>
                    <a:pt x="2010834" y="936246"/>
                    <a:pt x="1836795" y="967818"/>
                  </a:cubicBezTo>
                  <a:cubicBezTo>
                    <a:pt x="1662756" y="999390"/>
                    <a:pt x="1569369" y="933472"/>
                    <a:pt x="1379843" y="967818"/>
                  </a:cubicBezTo>
                  <a:cubicBezTo>
                    <a:pt x="1190317" y="1002164"/>
                    <a:pt x="1058762" y="920220"/>
                    <a:pt x="748815" y="967818"/>
                  </a:cubicBezTo>
                  <a:cubicBezTo>
                    <a:pt x="438868" y="1015416"/>
                    <a:pt x="351132" y="935901"/>
                    <a:pt x="161306" y="967818"/>
                  </a:cubicBezTo>
                  <a:cubicBezTo>
                    <a:pt x="74882" y="973092"/>
                    <a:pt x="-4278" y="897855"/>
                    <a:pt x="0" y="806512"/>
                  </a:cubicBezTo>
                  <a:cubicBezTo>
                    <a:pt x="-31189" y="730187"/>
                    <a:pt x="22945" y="636233"/>
                    <a:pt x="0" y="477457"/>
                  </a:cubicBezTo>
                  <a:cubicBezTo>
                    <a:pt x="-22945" y="318682"/>
                    <a:pt x="20335" y="230976"/>
                    <a:pt x="0" y="161306"/>
                  </a:cubicBez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ound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F7B34734-73B0-E1EE-1E7D-A9C217EEEDE4}"/>
                </a:ext>
              </a:extLst>
            </p:cNvPr>
            <p:cNvSpPr txBox="1"/>
            <p:nvPr/>
          </p:nvSpPr>
          <p:spPr>
            <a:xfrm>
              <a:off x="5173607" y="1122714"/>
              <a:ext cx="3460352" cy="1124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</a:rPr>
                <a:t>The FMM </a:t>
              </a:r>
              <a:r>
                <a:rPr lang="en-US" altLang="zh-CN" sz="1100" dirty="0">
                  <a:solidFill>
                    <a:schemeClr val="bg1"/>
                  </a:solidFill>
                </a:rPr>
                <a:t>method consists of converting each pixel value in an 8-by-8 block into a multiple of 5 for each of the R, G and B arrays. After that, the new values could be divided by 5 to get new values which are 6-bit length for each pixel, and it is less in storage space than the original value which is 8-bits.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F7B16D2-85EB-3150-7368-5FA4E4FD6BC7}"/>
                </a:ext>
              </a:extLst>
            </p:cNvPr>
            <p:cNvSpPr txBox="1"/>
            <p:nvPr/>
          </p:nvSpPr>
          <p:spPr>
            <a:xfrm rot="10800000">
              <a:off x="4707810" y="1202036"/>
              <a:ext cx="465797" cy="94935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accent3"/>
                  </a:solidFill>
                </a:rPr>
                <a:t>FMM</a:t>
              </a:r>
              <a:endParaRPr lang="zh-CN" altLang="en-US" sz="2400" dirty="0">
                <a:solidFill>
                  <a:schemeClr val="accent3"/>
                </a:solidFill>
              </a:endParaRPr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F622A8F3-734C-AF96-F68E-CF4158797BD0}"/>
                </a:ext>
              </a:extLst>
            </p:cNvPr>
            <p:cNvCxnSpPr/>
            <p:nvPr/>
          </p:nvCxnSpPr>
          <p:spPr>
            <a:xfrm>
              <a:off x="5129281" y="1238714"/>
              <a:ext cx="0" cy="875998"/>
            </a:xfrm>
            <a:prstGeom prst="line">
              <a:avLst/>
            </a:prstGeom>
            <a:ln w="19050" cap="rnd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04626A20-47E9-E792-6C23-7CF61052F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47" y="966842"/>
            <a:ext cx="3353381" cy="151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51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46"/>
          <p:cNvSpPr txBox="1">
            <a:spLocks noGrp="1"/>
          </p:cNvSpPr>
          <p:nvPr>
            <p:ph type="title"/>
          </p:nvPr>
        </p:nvSpPr>
        <p:spPr>
          <a:xfrm>
            <a:off x="719989" y="5698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Suitable for Projects</a:t>
            </a:r>
            <a:endParaRPr dirty="0"/>
          </a:p>
        </p:txBody>
      </p:sp>
      <p:sp>
        <p:nvSpPr>
          <p:cNvPr id="817" name="Google Shape;817;p46"/>
          <p:cNvSpPr txBox="1">
            <a:spLocks noGrp="1"/>
          </p:cNvSpPr>
          <p:nvPr>
            <p:ph type="subTitle" idx="1"/>
          </p:nvPr>
        </p:nvSpPr>
        <p:spPr>
          <a:xfrm>
            <a:off x="363418" y="2919414"/>
            <a:ext cx="2776387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By selecting appropriate modulus values, the method significantly reduces data storage and transmission while retaining critical visual information in the image. </a:t>
            </a:r>
            <a:endParaRPr sz="1200" dirty="0"/>
          </a:p>
        </p:txBody>
      </p:sp>
      <p:sp>
        <p:nvSpPr>
          <p:cNvPr id="818" name="Google Shape;818;p46"/>
          <p:cNvSpPr txBox="1">
            <a:spLocks noGrp="1"/>
          </p:cNvSpPr>
          <p:nvPr>
            <p:ph type="subTitle" idx="2"/>
          </p:nvPr>
        </p:nvSpPr>
        <p:spPr>
          <a:xfrm>
            <a:off x="3237591" y="2962376"/>
            <a:ext cx="2623526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Modulus values can be dynamically adjusted based on the complexity of the image, providing greater flexibility to meet the compression needs of different scenarios. </a:t>
            </a:r>
            <a:endParaRPr sz="1200" dirty="0"/>
          </a:p>
        </p:txBody>
      </p:sp>
      <p:sp>
        <p:nvSpPr>
          <p:cNvPr id="819" name="Google Shape;819;p46"/>
          <p:cNvSpPr txBox="1">
            <a:spLocks noGrp="1"/>
          </p:cNvSpPr>
          <p:nvPr>
            <p:ph type="subTitle" idx="3"/>
          </p:nvPr>
        </p:nvSpPr>
        <p:spPr>
          <a:xfrm>
            <a:off x="5884595" y="2977895"/>
            <a:ext cx="309985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With a time, complexity of O(n), the algorithm is highly efficient, making it suitable for processing large-scale image data and real-time applications in resource-constrained devices, such as drones. </a:t>
            </a:r>
            <a:endParaRPr sz="1200" dirty="0"/>
          </a:p>
        </p:txBody>
      </p:sp>
      <p:sp>
        <p:nvSpPr>
          <p:cNvPr id="820" name="Google Shape;820;p46"/>
          <p:cNvSpPr txBox="1">
            <a:spLocks noGrp="1"/>
          </p:cNvSpPr>
          <p:nvPr>
            <p:ph type="subTitle" idx="4"/>
          </p:nvPr>
        </p:nvSpPr>
        <p:spPr>
          <a:xfrm>
            <a:off x="457228" y="2450195"/>
            <a:ext cx="2669175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Preservation of Visual Details</a:t>
            </a:r>
            <a:endParaRPr dirty="0"/>
          </a:p>
        </p:txBody>
      </p:sp>
      <p:sp>
        <p:nvSpPr>
          <p:cNvPr id="821" name="Google Shape;821;p46"/>
          <p:cNvSpPr txBox="1">
            <a:spLocks noGrp="1"/>
          </p:cNvSpPr>
          <p:nvPr>
            <p:ph type="subTitle" idx="5"/>
          </p:nvPr>
        </p:nvSpPr>
        <p:spPr>
          <a:xfrm>
            <a:off x="3477664" y="246848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Dynamic Adjustment</a:t>
            </a:r>
            <a:endParaRPr dirty="0"/>
          </a:p>
        </p:txBody>
      </p:sp>
      <p:sp>
        <p:nvSpPr>
          <p:cNvPr id="822" name="Google Shape;822;p46"/>
          <p:cNvSpPr txBox="1">
            <a:spLocks noGrp="1"/>
          </p:cNvSpPr>
          <p:nvPr>
            <p:ph type="subTitle" idx="6"/>
          </p:nvPr>
        </p:nvSpPr>
        <p:spPr>
          <a:xfrm>
            <a:off x="6243359" y="24696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Computational Efficiency</a:t>
            </a:r>
            <a:endParaRPr dirty="0"/>
          </a:p>
        </p:txBody>
      </p:sp>
      <p:grpSp>
        <p:nvGrpSpPr>
          <p:cNvPr id="831" name="Google Shape;831;p46"/>
          <p:cNvGrpSpPr/>
          <p:nvPr/>
        </p:nvGrpSpPr>
        <p:grpSpPr>
          <a:xfrm>
            <a:off x="7202091" y="1830817"/>
            <a:ext cx="444897" cy="370381"/>
            <a:chOff x="3435270" y="1272118"/>
            <a:chExt cx="444897" cy="370381"/>
          </a:xfrm>
        </p:grpSpPr>
        <p:sp>
          <p:nvSpPr>
            <p:cNvPr id="832" name="Google Shape;832;p46"/>
            <p:cNvSpPr/>
            <p:nvPr/>
          </p:nvSpPr>
          <p:spPr>
            <a:xfrm>
              <a:off x="3435270" y="1272118"/>
              <a:ext cx="444897" cy="370381"/>
            </a:xfrm>
            <a:custGeom>
              <a:avLst/>
              <a:gdLst/>
              <a:ahLst/>
              <a:cxnLst/>
              <a:rect l="l" t="t" r="r" b="b"/>
              <a:pathLst>
                <a:path w="2048" h="1705" extrusionOk="0">
                  <a:moveTo>
                    <a:pt x="1941" y="0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48" y="0"/>
                    <a:pt x="0" y="48"/>
                    <a:pt x="0" y="106"/>
                  </a:cubicBezTo>
                  <a:cubicBezTo>
                    <a:pt x="0" y="1308"/>
                    <a:pt x="0" y="1308"/>
                    <a:pt x="0" y="1308"/>
                  </a:cubicBezTo>
                  <a:cubicBezTo>
                    <a:pt x="0" y="1367"/>
                    <a:pt x="48" y="1415"/>
                    <a:pt x="107" y="1415"/>
                  </a:cubicBezTo>
                  <a:cubicBezTo>
                    <a:pt x="843" y="1415"/>
                    <a:pt x="843" y="1415"/>
                    <a:pt x="843" y="1415"/>
                  </a:cubicBezTo>
                  <a:cubicBezTo>
                    <a:pt x="841" y="1426"/>
                    <a:pt x="838" y="1440"/>
                    <a:pt x="835" y="1455"/>
                  </a:cubicBezTo>
                  <a:cubicBezTo>
                    <a:pt x="832" y="1471"/>
                    <a:pt x="842" y="1487"/>
                    <a:pt x="859" y="1490"/>
                  </a:cubicBezTo>
                  <a:cubicBezTo>
                    <a:pt x="875" y="1494"/>
                    <a:pt x="891" y="1483"/>
                    <a:pt x="894" y="1467"/>
                  </a:cubicBezTo>
                  <a:cubicBezTo>
                    <a:pt x="898" y="1446"/>
                    <a:pt x="902" y="1428"/>
                    <a:pt x="904" y="1415"/>
                  </a:cubicBezTo>
                  <a:cubicBezTo>
                    <a:pt x="1144" y="1415"/>
                    <a:pt x="1144" y="1415"/>
                    <a:pt x="1144" y="1415"/>
                  </a:cubicBezTo>
                  <a:cubicBezTo>
                    <a:pt x="1152" y="1462"/>
                    <a:pt x="1172" y="1565"/>
                    <a:pt x="1206" y="1645"/>
                  </a:cubicBezTo>
                  <a:cubicBezTo>
                    <a:pt x="842" y="1645"/>
                    <a:pt x="842" y="1645"/>
                    <a:pt x="842" y="1645"/>
                  </a:cubicBezTo>
                  <a:cubicBezTo>
                    <a:pt x="847" y="1633"/>
                    <a:pt x="852" y="1621"/>
                    <a:pt x="856" y="1607"/>
                  </a:cubicBezTo>
                  <a:cubicBezTo>
                    <a:pt x="862" y="1592"/>
                    <a:pt x="854" y="1575"/>
                    <a:pt x="838" y="1569"/>
                  </a:cubicBezTo>
                  <a:cubicBezTo>
                    <a:pt x="822" y="1564"/>
                    <a:pt x="805" y="1572"/>
                    <a:pt x="800" y="1587"/>
                  </a:cubicBezTo>
                  <a:cubicBezTo>
                    <a:pt x="792" y="1609"/>
                    <a:pt x="784" y="1628"/>
                    <a:pt x="775" y="1645"/>
                  </a:cubicBezTo>
                  <a:cubicBezTo>
                    <a:pt x="609" y="1645"/>
                    <a:pt x="609" y="1645"/>
                    <a:pt x="609" y="1645"/>
                  </a:cubicBezTo>
                  <a:cubicBezTo>
                    <a:pt x="592" y="1645"/>
                    <a:pt x="579" y="1658"/>
                    <a:pt x="579" y="1675"/>
                  </a:cubicBezTo>
                  <a:cubicBezTo>
                    <a:pt x="579" y="1691"/>
                    <a:pt x="592" y="1705"/>
                    <a:pt x="609" y="1705"/>
                  </a:cubicBezTo>
                  <a:cubicBezTo>
                    <a:pt x="1439" y="1705"/>
                    <a:pt x="1439" y="1705"/>
                    <a:pt x="1439" y="1705"/>
                  </a:cubicBezTo>
                  <a:cubicBezTo>
                    <a:pt x="1456" y="1705"/>
                    <a:pt x="1469" y="1691"/>
                    <a:pt x="1469" y="1675"/>
                  </a:cubicBezTo>
                  <a:cubicBezTo>
                    <a:pt x="1469" y="1658"/>
                    <a:pt x="1456" y="1645"/>
                    <a:pt x="1439" y="1645"/>
                  </a:cubicBezTo>
                  <a:cubicBezTo>
                    <a:pt x="1273" y="1645"/>
                    <a:pt x="1273" y="1645"/>
                    <a:pt x="1273" y="1645"/>
                  </a:cubicBezTo>
                  <a:cubicBezTo>
                    <a:pt x="1237" y="1576"/>
                    <a:pt x="1215" y="1469"/>
                    <a:pt x="1205" y="1415"/>
                  </a:cubicBezTo>
                  <a:cubicBezTo>
                    <a:pt x="1941" y="1415"/>
                    <a:pt x="1941" y="1415"/>
                    <a:pt x="1941" y="1415"/>
                  </a:cubicBezTo>
                  <a:cubicBezTo>
                    <a:pt x="2000" y="1415"/>
                    <a:pt x="2048" y="1367"/>
                    <a:pt x="2048" y="1308"/>
                  </a:cubicBezTo>
                  <a:cubicBezTo>
                    <a:pt x="2048" y="106"/>
                    <a:pt x="2048" y="106"/>
                    <a:pt x="2048" y="106"/>
                  </a:cubicBezTo>
                  <a:cubicBezTo>
                    <a:pt x="2048" y="48"/>
                    <a:pt x="2000" y="0"/>
                    <a:pt x="1941" y="0"/>
                  </a:cubicBezTo>
                  <a:close/>
                  <a:moveTo>
                    <a:pt x="1988" y="1308"/>
                  </a:moveTo>
                  <a:cubicBezTo>
                    <a:pt x="1988" y="1334"/>
                    <a:pt x="1967" y="1355"/>
                    <a:pt x="1941" y="1355"/>
                  </a:cubicBezTo>
                  <a:cubicBezTo>
                    <a:pt x="107" y="1355"/>
                    <a:pt x="107" y="1355"/>
                    <a:pt x="107" y="1355"/>
                  </a:cubicBezTo>
                  <a:cubicBezTo>
                    <a:pt x="81" y="1355"/>
                    <a:pt x="60" y="1334"/>
                    <a:pt x="60" y="1308"/>
                  </a:cubicBezTo>
                  <a:cubicBezTo>
                    <a:pt x="60" y="1216"/>
                    <a:pt x="60" y="1216"/>
                    <a:pt x="60" y="1216"/>
                  </a:cubicBezTo>
                  <a:cubicBezTo>
                    <a:pt x="1988" y="1216"/>
                    <a:pt x="1988" y="1216"/>
                    <a:pt x="1988" y="1216"/>
                  </a:cubicBezTo>
                  <a:cubicBezTo>
                    <a:pt x="1988" y="1308"/>
                    <a:pt x="1988" y="1308"/>
                    <a:pt x="1988" y="1308"/>
                  </a:cubicBezTo>
                  <a:close/>
                  <a:moveTo>
                    <a:pt x="1988" y="1157"/>
                  </a:moveTo>
                  <a:cubicBezTo>
                    <a:pt x="1913" y="1157"/>
                    <a:pt x="1913" y="1157"/>
                    <a:pt x="1913" y="1157"/>
                  </a:cubicBezTo>
                  <a:cubicBezTo>
                    <a:pt x="1913" y="208"/>
                    <a:pt x="1913" y="208"/>
                    <a:pt x="1913" y="208"/>
                  </a:cubicBezTo>
                  <a:cubicBezTo>
                    <a:pt x="1913" y="170"/>
                    <a:pt x="1881" y="138"/>
                    <a:pt x="1843" y="138"/>
                  </a:cubicBezTo>
                  <a:cubicBezTo>
                    <a:pt x="1614" y="138"/>
                    <a:pt x="1614" y="138"/>
                    <a:pt x="1614" y="138"/>
                  </a:cubicBezTo>
                  <a:cubicBezTo>
                    <a:pt x="1597" y="138"/>
                    <a:pt x="1584" y="151"/>
                    <a:pt x="1584" y="168"/>
                  </a:cubicBezTo>
                  <a:cubicBezTo>
                    <a:pt x="1584" y="184"/>
                    <a:pt x="1597" y="198"/>
                    <a:pt x="1614" y="198"/>
                  </a:cubicBezTo>
                  <a:cubicBezTo>
                    <a:pt x="1843" y="198"/>
                    <a:pt x="1843" y="198"/>
                    <a:pt x="1843" y="198"/>
                  </a:cubicBezTo>
                  <a:cubicBezTo>
                    <a:pt x="1848" y="198"/>
                    <a:pt x="1853" y="203"/>
                    <a:pt x="1853" y="208"/>
                  </a:cubicBezTo>
                  <a:cubicBezTo>
                    <a:pt x="1853" y="1157"/>
                    <a:pt x="1853" y="1157"/>
                    <a:pt x="1853" y="1157"/>
                  </a:cubicBezTo>
                  <a:cubicBezTo>
                    <a:pt x="195" y="1157"/>
                    <a:pt x="195" y="1157"/>
                    <a:pt x="195" y="1157"/>
                  </a:cubicBezTo>
                  <a:cubicBezTo>
                    <a:pt x="195" y="208"/>
                    <a:pt x="195" y="208"/>
                    <a:pt x="195" y="208"/>
                  </a:cubicBezTo>
                  <a:cubicBezTo>
                    <a:pt x="195" y="203"/>
                    <a:pt x="200" y="198"/>
                    <a:pt x="206" y="198"/>
                  </a:cubicBezTo>
                  <a:cubicBezTo>
                    <a:pt x="1473" y="198"/>
                    <a:pt x="1473" y="198"/>
                    <a:pt x="1473" y="198"/>
                  </a:cubicBezTo>
                  <a:cubicBezTo>
                    <a:pt x="1490" y="198"/>
                    <a:pt x="1503" y="184"/>
                    <a:pt x="1503" y="168"/>
                  </a:cubicBezTo>
                  <a:cubicBezTo>
                    <a:pt x="1503" y="151"/>
                    <a:pt x="1490" y="138"/>
                    <a:pt x="1473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167" y="138"/>
                    <a:pt x="135" y="170"/>
                    <a:pt x="135" y="208"/>
                  </a:cubicBezTo>
                  <a:cubicBezTo>
                    <a:pt x="135" y="1157"/>
                    <a:pt x="135" y="1157"/>
                    <a:pt x="135" y="1157"/>
                  </a:cubicBezTo>
                  <a:cubicBezTo>
                    <a:pt x="60" y="1157"/>
                    <a:pt x="60" y="1157"/>
                    <a:pt x="60" y="1157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60" y="81"/>
                    <a:pt x="81" y="60"/>
                    <a:pt x="107" y="60"/>
                  </a:cubicBezTo>
                  <a:cubicBezTo>
                    <a:pt x="1941" y="60"/>
                    <a:pt x="1941" y="60"/>
                    <a:pt x="1941" y="60"/>
                  </a:cubicBezTo>
                  <a:cubicBezTo>
                    <a:pt x="1967" y="60"/>
                    <a:pt x="1988" y="81"/>
                    <a:pt x="1988" y="106"/>
                  </a:cubicBezTo>
                  <a:lnTo>
                    <a:pt x="1988" y="115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46"/>
            <p:cNvSpPr/>
            <p:nvPr/>
          </p:nvSpPr>
          <p:spPr>
            <a:xfrm>
              <a:off x="3547775" y="1395598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7" y="60"/>
                  </a:move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3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3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46"/>
            <p:cNvSpPr/>
            <p:nvPr/>
          </p:nvSpPr>
          <p:spPr>
            <a:xfrm>
              <a:off x="3596253" y="1460539"/>
              <a:ext cx="21072" cy="51368"/>
            </a:xfrm>
            <a:custGeom>
              <a:avLst/>
              <a:gdLst/>
              <a:ahLst/>
              <a:cxnLst/>
              <a:rect l="l" t="t" r="r" b="b"/>
              <a:pathLst>
                <a:path w="97" h="234" extrusionOk="0">
                  <a:moveTo>
                    <a:pt x="67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7" y="220"/>
                    <a:pt x="50" y="234"/>
                    <a:pt x="67" y="234"/>
                  </a:cubicBezTo>
                  <a:cubicBezTo>
                    <a:pt x="84" y="234"/>
                    <a:pt x="97" y="220"/>
                    <a:pt x="97" y="204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4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46"/>
            <p:cNvSpPr/>
            <p:nvPr/>
          </p:nvSpPr>
          <p:spPr>
            <a:xfrm>
              <a:off x="3674915" y="1460539"/>
              <a:ext cx="21072" cy="51368"/>
            </a:xfrm>
            <a:custGeom>
              <a:avLst/>
              <a:gdLst/>
              <a:ahLst/>
              <a:cxnLst/>
              <a:rect l="l" t="t" r="r" b="b"/>
              <a:pathLst>
                <a:path w="97" h="234" extrusionOk="0">
                  <a:moveTo>
                    <a:pt x="67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7" y="220"/>
                    <a:pt x="50" y="234"/>
                    <a:pt x="67" y="234"/>
                  </a:cubicBezTo>
                  <a:cubicBezTo>
                    <a:pt x="83" y="234"/>
                    <a:pt x="97" y="220"/>
                    <a:pt x="97" y="204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4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46"/>
            <p:cNvSpPr/>
            <p:nvPr/>
          </p:nvSpPr>
          <p:spPr>
            <a:xfrm>
              <a:off x="3711502" y="1460539"/>
              <a:ext cx="21072" cy="51368"/>
            </a:xfrm>
            <a:custGeom>
              <a:avLst/>
              <a:gdLst/>
              <a:ahLst/>
              <a:cxnLst/>
              <a:rect l="l" t="t" r="r" b="b"/>
              <a:pathLst>
                <a:path w="97" h="234" extrusionOk="0">
                  <a:moveTo>
                    <a:pt x="67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7" y="220"/>
                    <a:pt x="51" y="234"/>
                    <a:pt x="67" y="234"/>
                  </a:cubicBezTo>
                  <a:cubicBezTo>
                    <a:pt x="84" y="234"/>
                    <a:pt x="97" y="220"/>
                    <a:pt x="97" y="204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4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46"/>
            <p:cNvSpPr/>
            <p:nvPr/>
          </p:nvSpPr>
          <p:spPr>
            <a:xfrm>
              <a:off x="3628267" y="1395598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67" y="233"/>
                  </a:move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1" y="233"/>
                    <a:pt x="67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46"/>
            <p:cNvSpPr/>
            <p:nvPr/>
          </p:nvSpPr>
          <p:spPr>
            <a:xfrm>
              <a:off x="3504786" y="1394683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1"/>
                    <a:pt x="80" y="181"/>
                  </a:cubicBezTo>
                  <a:cubicBezTo>
                    <a:pt x="69" y="181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46"/>
            <p:cNvSpPr/>
            <p:nvPr/>
          </p:nvSpPr>
          <p:spPr>
            <a:xfrm>
              <a:off x="3504786" y="1459624"/>
              <a:ext cx="34758" cy="53234"/>
            </a:xfrm>
            <a:custGeom>
              <a:avLst/>
              <a:gdLst/>
              <a:ahLst/>
              <a:cxnLst/>
              <a:rect l="l" t="t" r="r" b="b"/>
              <a:pathLst>
                <a:path w="160" h="240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0" y="240"/>
                  </a:cubicBezTo>
                  <a:cubicBezTo>
                    <a:pt x="124" y="240"/>
                    <a:pt x="160" y="204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0"/>
                    <a:pt x="80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46"/>
            <p:cNvSpPr/>
            <p:nvPr/>
          </p:nvSpPr>
          <p:spPr>
            <a:xfrm>
              <a:off x="3551434" y="1459624"/>
              <a:ext cx="34607" cy="53234"/>
            </a:xfrm>
            <a:custGeom>
              <a:avLst/>
              <a:gdLst/>
              <a:ahLst/>
              <a:cxnLst/>
              <a:rect l="l" t="t" r="r" b="b"/>
              <a:pathLst>
                <a:path w="161" h="240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1" y="240"/>
                  </a:cubicBezTo>
                  <a:cubicBezTo>
                    <a:pt x="125" y="240"/>
                    <a:pt x="161" y="204"/>
                    <a:pt x="161" y="16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36"/>
                    <a:pt x="125" y="0"/>
                    <a:pt x="81" y="0"/>
                  </a:cubicBezTo>
                  <a:close/>
                  <a:moveTo>
                    <a:pt x="101" y="160"/>
                  </a:moveTo>
                  <a:cubicBezTo>
                    <a:pt x="101" y="171"/>
                    <a:pt x="92" y="180"/>
                    <a:pt x="81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1" y="60"/>
                  </a:cubicBezTo>
                  <a:cubicBezTo>
                    <a:pt x="92" y="60"/>
                    <a:pt x="101" y="69"/>
                    <a:pt x="101" y="80"/>
                  </a:cubicBezTo>
                  <a:lnTo>
                    <a:pt x="101" y="16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46"/>
            <p:cNvSpPr/>
            <p:nvPr/>
          </p:nvSpPr>
          <p:spPr>
            <a:xfrm>
              <a:off x="3629181" y="1459624"/>
              <a:ext cx="35855" cy="53234"/>
            </a:xfrm>
            <a:custGeom>
              <a:avLst/>
              <a:gdLst/>
              <a:ahLst/>
              <a:cxnLst/>
              <a:rect l="l" t="t" r="r" b="b"/>
              <a:pathLst>
                <a:path w="160" h="240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0" y="240"/>
                  </a:cubicBezTo>
                  <a:cubicBezTo>
                    <a:pt x="124" y="240"/>
                    <a:pt x="160" y="204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0"/>
                    <a:pt x="80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6"/>
            <p:cNvSpPr/>
            <p:nvPr/>
          </p:nvSpPr>
          <p:spPr>
            <a:xfrm>
              <a:off x="3791079" y="1460539"/>
              <a:ext cx="21959" cy="51368"/>
            </a:xfrm>
            <a:custGeom>
              <a:avLst/>
              <a:gdLst/>
              <a:ahLst/>
              <a:cxnLst/>
              <a:rect l="l" t="t" r="r" b="b"/>
              <a:pathLst>
                <a:path w="97" h="234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7" y="220"/>
                    <a:pt x="50" y="234"/>
                    <a:pt x="67" y="234"/>
                  </a:cubicBezTo>
                  <a:cubicBezTo>
                    <a:pt x="84" y="234"/>
                    <a:pt x="97" y="220"/>
                    <a:pt x="97" y="204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4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46"/>
            <p:cNvSpPr/>
            <p:nvPr/>
          </p:nvSpPr>
          <p:spPr>
            <a:xfrm>
              <a:off x="3748089" y="1459624"/>
              <a:ext cx="34758" cy="53234"/>
            </a:xfrm>
            <a:custGeom>
              <a:avLst/>
              <a:gdLst/>
              <a:ahLst/>
              <a:cxnLst/>
              <a:rect l="l" t="t" r="r" b="b"/>
              <a:pathLst>
                <a:path w="160" h="240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0" y="240"/>
                  </a:cubicBezTo>
                  <a:cubicBezTo>
                    <a:pt x="124" y="240"/>
                    <a:pt x="160" y="204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0"/>
                    <a:pt x="80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46"/>
            <p:cNvSpPr/>
            <p:nvPr/>
          </p:nvSpPr>
          <p:spPr>
            <a:xfrm>
              <a:off x="3596253" y="1328827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67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46"/>
            <p:cNvSpPr/>
            <p:nvPr/>
          </p:nvSpPr>
          <p:spPr>
            <a:xfrm>
              <a:off x="3674915" y="1328827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3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3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46"/>
            <p:cNvSpPr/>
            <p:nvPr/>
          </p:nvSpPr>
          <p:spPr>
            <a:xfrm>
              <a:off x="3711502" y="1328827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1" y="233"/>
                    <a:pt x="67" y="233"/>
                  </a:cubicBez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6"/>
            <p:cNvSpPr/>
            <p:nvPr/>
          </p:nvSpPr>
          <p:spPr>
            <a:xfrm>
              <a:off x="3504786" y="1327912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1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1"/>
                  </a:moveTo>
                  <a:cubicBezTo>
                    <a:pt x="100" y="172"/>
                    <a:pt x="91" y="181"/>
                    <a:pt x="80" y="181"/>
                  </a:cubicBezTo>
                  <a:cubicBezTo>
                    <a:pt x="69" y="181"/>
                    <a:pt x="60" y="172"/>
                    <a:pt x="60" y="16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6"/>
            <p:cNvSpPr/>
            <p:nvPr/>
          </p:nvSpPr>
          <p:spPr>
            <a:xfrm>
              <a:off x="3551434" y="1327912"/>
              <a:ext cx="34607" cy="52904"/>
            </a:xfrm>
            <a:custGeom>
              <a:avLst/>
              <a:gdLst/>
              <a:ahLst/>
              <a:cxnLst/>
              <a:rect l="l" t="t" r="r" b="b"/>
              <a:pathLst>
                <a:path w="161" h="241" extrusionOk="0">
                  <a:moveTo>
                    <a:pt x="81" y="241"/>
                  </a:moveTo>
                  <a:cubicBezTo>
                    <a:pt x="125" y="241"/>
                    <a:pt x="161" y="205"/>
                    <a:pt x="161" y="161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36"/>
                    <a:pt x="125" y="0"/>
                    <a:pt x="81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205"/>
                    <a:pt x="36" y="241"/>
                    <a:pt x="81" y="241"/>
                  </a:cubicBezTo>
                  <a:close/>
                  <a:moveTo>
                    <a:pt x="60" y="80"/>
                  </a:moveTo>
                  <a:cubicBezTo>
                    <a:pt x="60" y="69"/>
                    <a:pt x="69" y="60"/>
                    <a:pt x="81" y="60"/>
                  </a:cubicBezTo>
                  <a:cubicBezTo>
                    <a:pt x="92" y="60"/>
                    <a:pt x="101" y="69"/>
                    <a:pt x="101" y="80"/>
                  </a:cubicBezTo>
                  <a:cubicBezTo>
                    <a:pt x="101" y="161"/>
                    <a:pt x="101" y="161"/>
                    <a:pt x="101" y="161"/>
                  </a:cubicBezTo>
                  <a:cubicBezTo>
                    <a:pt x="101" y="172"/>
                    <a:pt x="92" y="181"/>
                    <a:pt x="81" y="181"/>
                  </a:cubicBezTo>
                  <a:cubicBezTo>
                    <a:pt x="69" y="181"/>
                    <a:pt x="60" y="172"/>
                    <a:pt x="60" y="161"/>
                  </a:cubicBezTo>
                  <a:lnTo>
                    <a:pt x="60" y="8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46"/>
            <p:cNvSpPr/>
            <p:nvPr/>
          </p:nvSpPr>
          <p:spPr>
            <a:xfrm>
              <a:off x="3629181" y="1327912"/>
              <a:ext cx="35855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1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1"/>
                  </a:moveTo>
                  <a:cubicBezTo>
                    <a:pt x="100" y="172"/>
                    <a:pt x="91" y="181"/>
                    <a:pt x="80" y="181"/>
                  </a:cubicBezTo>
                  <a:cubicBezTo>
                    <a:pt x="69" y="181"/>
                    <a:pt x="60" y="172"/>
                    <a:pt x="60" y="16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46"/>
            <p:cNvSpPr/>
            <p:nvPr/>
          </p:nvSpPr>
          <p:spPr>
            <a:xfrm>
              <a:off x="3791079" y="1328827"/>
              <a:ext cx="21959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46"/>
            <p:cNvSpPr/>
            <p:nvPr/>
          </p:nvSpPr>
          <p:spPr>
            <a:xfrm>
              <a:off x="3748089" y="1327912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1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1"/>
                  </a:moveTo>
                  <a:cubicBezTo>
                    <a:pt x="100" y="172"/>
                    <a:pt x="91" y="181"/>
                    <a:pt x="80" y="181"/>
                  </a:cubicBezTo>
                  <a:cubicBezTo>
                    <a:pt x="69" y="181"/>
                    <a:pt x="60" y="172"/>
                    <a:pt x="60" y="16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46"/>
            <p:cNvSpPr/>
            <p:nvPr/>
          </p:nvSpPr>
          <p:spPr>
            <a:xfrm>
              <a:off x="3582533" y="1394683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1"/>
                    <a:pt x="80" y="181"/>
                  </a:cubicBezTo>
                  <a:cubicBezTo>
                    <a:pt x="69" y="181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46"/>
            <p:cNvSpPr/>
            <p:nvPr/>
          </p:nvSpPr>
          <p:spPr>
            <a:xfrm>
              <a:off x="3759065" y="1395598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67" y="233"/>
                  </a:moveTo>
                  <a:cubicBezTo>
                    <a:pt x="83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3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46"/>
            <p:cNvSpPr/>
            <p:nvPr/>
          </p:nvSpPr>
          <p:spPr>
            <a:xfrm>
              <a:off x="3791079" y="1395598"/>
              <a:ext cx="21959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46"/>
            <p:cNvSpPr/>
            <p:nvPr/>
          </p:nvSpPr>
          <p:spPr>
            <a:xfrm>
              <a:off x="3665768" y="1394683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1"/>
                    <a:pt x="80" y="181"/>
                  </a:cubicBezTo>
                  <a:cubicBezTo>
                    <a:pt x="69" y="181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46"/>
            <p:cNvSpPr/>
            <p:nvPr/>
          </p:nvSpPr>
          <p:spPr>
            <a:xfrm>
              <a:off x="3712417" y="1393768"/>
              <a:ext cx="34758" cy="52136"/>
            </a:xfrm>
            <a:custGeom>
              <a:avLst/>
              <a:gdLst/>
              <a:ahLst/>
              <a:cxnLst/>
              <a:rect l="l" t="t" r="r" b="b"/>
              <a:pathLst>
                <a:path w="160" h="240" extrusionOk="0">
                  <a:moveTo>
                    <a:pt x="80" y="0"/>
                  </a:moveTo>
                  <a:cubicBezTo>
                    <a:pt x="36" y="0"/>
                    <a:pt x="0" y="35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0" y="240"/>
                  </a:cubicBezTo>
                  <a:cubicBezTo>
                    <a:pt x="124" y="240"/>
                    <a:pt x="160" y="204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5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0"/>
                    <a:pt x="80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" name="Google Shape;11254;p88">
            <a:extLst>
              <a:ext uri="{FF2B5EF4-FFF2-40B4-BE49-F238E27FC236}">
                <a16:creationId xmlns:a16="http://schemas.microsoft.com/office/drawing/2014/main" id="{8B7C5B5C-F42F-EFA6-B380-1A472EB7F99E}"/>
              </a:ext>
            </a:extLst>
          </p:cNvPr>
          <p:cNvGrpSpPr/>
          <p:nvPr/>
        </p:nvGrpSpPr>
        <p:grpSpPr>
          <a:xfrm>
            <a:off x="1450533" y="1781325"/>
            <a:ext cx="608634" cy="419725"/>
            <a:chOff x="4048787" y="2977019"/>
            <a:chExt cx="283488" cy="198604"/>
          </a:xfrm>
          <a:solidFill>
            <a:schemeClr val="accent1"/>
          </a:solidFill>
        </p:grpSpPr>
        <p:sp>
          <p:nvSpPr>
            <p:cNvPr id="4" name="Google Shape;11255;p88">
              <a:extLst>
                <a:ext uri="{FF2B5EF4-FFF2-40B4-BE49-F238E27FC236}">
                  <a16:creationId xmlns:a16="http://schemas.microsoft.com/office/drawing/2014/main" id="{1E143BB8-6C08-4FB5-6D81-6910AAADC391}"/>
                </a:ext>
              </a:extLst>
            </p:cNvPr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256;p88">
              <a:extLst>
                <a:ext uri="{FF2B5EF4-FFF2-40B4-BE49-F238E27FC236}">
                  <a16:creationId xmlns:a16="http://schemas.microsoft.com/office/drawing/2014/main" id="{2DFFD0DF-514F-3448-845A-7ED41E482C5E}"/>
                </a:ext>
              </a:extLst>
            </p:cNvPr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257;p88">
              <a:extLst>
                <a:ext uri="{FF2B5EF4-FFF2-40B4-BE49-F238E27FC236}">
                  <a16:creationId xmlns:a16="http://schemas.microsoft.com/office/drawing/2014/main" id="{FB658BF0-BFCD-6811-B0FE-FCB4605A721B}"/>
                </a:ext>
              </a:extLst>
            </p:cNvPr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258;p88">
              <a:extLst>
                <a:ext uri="{FF2B5EF4-FFF2-40B4-BE49-F238E27FC236}">
                  <a16:creationId xmlns:a16="http://schemas.microsoft.com/office/drawing/2014/main" id="{ED85F271-9970-76C8-FC60-BDB2DF28B46C}"/>
                </a:ext>
              </a:extLst>
            </p:cNvPr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259;p88">
              <a:extLst>
                <a:ext uri="{FF2B5EF4-FFF2-40B4-BE49-F238E27FC236}">
                  <a16:creationId xmlns:a16="http://schemas.microsoft.com/office/drawing/2014/main" id="{4451DCF8-8B0D-B941-1B35-FA64897F2ED0}"/>
                </a:ext>
              </a:extLst>
            </p:cNvPr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260;p88">
              <a:extLst>
                <a:ext uri="{FF2B5EF4-FFF2-40B4-BE49-F238E27FC236}">
                  <a16:creationId xmlns:a16="http://schemas.microsoft.com/office/drawing/2014/main" id="{3284BFC0-7BFF-1E44-BC4D-2DA10FC327A1}"/>
                </a:ext>
              </a:extLst>
            </p:cNvPr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2582;p90">
            <a:extLst>
              <a:ext uri="{FF2B5EF4-FFF2-40B4-BE49-F238E27FC236}">
                <a16:creationId xmlns:a16="http://schemas.microsoft.com/office/drawing/2014/main" id="{D7FAC3B8-8B28-14A5-D51D-E61955FB97D1}"/>
              </a:ext>
            </a:extLst>
          </p:cNvPr>
          <p:cNvGrpSpPr/>
          <p:nvPr/>
        </p:nvGrpSpPr>
        <p:grpSpPr>
          <a:xfrm>
            <a:off x="4289178" y="1780881"/>
            <a:ext cx="525816" cy="478035"/>
            <a:chOff x="3110102" y="1499880"/>
            <a:chExt cx="330613" cy="358379"/>
          </a:xfrm>
        </p:grpSpPr>
        <p:sp>
          <p:nvSpPr>
            <p:cNvPr id="11" name="Google Shape;12583;p90">
              <a:extLst>
                <a:ext uri="{FF2B5EF4-FFF2-40B4-BE49-F238E27FC236}">
                  <a16:creationId xmlns:a16="http://schemas.microsoft.com/office/drawing/2014/main" id="{A5F4E33F-514F-7642-0C36-D68F0359310C}"/>
                </a:ext>
              </a:extLst>
            </p:cNvPr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584;p90">
              <a:extLst>
                <a:ext uri="{FF2B5EF4-FFF2-40B4-BE49-F238E27FC236}">
                  <a16:creationId xmlns:a16="http://schemas.microsoft.com/office/drawing/2014/main" id="{9EC0792F-2808-9BF0-7B05-42D36F597EB9}"/>
                </a:ext>
              </a:extLst>
            </p:cNvPr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585;p90">
              <a:extLst>
                <a:ext uri="{FF2B5EF4-FFF2-40B4-BE49-F238E27FC236}">
                  <a16:creationId xmlns:a16="http://schemas.microsoft.com/office/drawing/2014/main" id="{78A13522-2270-CE65-4E3B-CF8E1AE78933}"/>
                </a:ext>
              </a:extLst>
            </p:cNvPr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586;p90">
              <a:extLst>
                <a:ext uri="{FF2B5EF4-FFF2-40B4-BE49-F238E27FC236}">
                  <a16:creationId xmlns:a16="http://schemas.microsoft.com/office/drawing/2014/main" id="{D47F4482-6285-39C7-3ED7-15862695530E}"/>
                </a:ext>
              </a:extLst>
            </p:cNvPr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587;p90">
              <a:extLst>
                <a:ext uri="{FF2B5EF4-FFF2-40B4-BE49-F238E27FC236}">
                  <a16:creationId xmlns:a16="http://schemas.microsoft.com/office/drawing/2014/main" id="{CAFDC3B5-D671-038D-0DC7-02B1A571F708}"/>
                </a:ext>
              </a:extLst>
            </p:cNvPr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588;p90">
              <a:extLst>
                <a:ext uri="{FF2B5EF4-FFF2-40B4-BE49-F238E27FC236}">
                  <a16:creationId xmlns:a16="http://schemas.microsoft.com/office/drawing/2014/main" id="{13C41805-422C-9B82-078B-12E3D7BB7176}"/>
                </a:ext>
              </a:extLst>
            </p:cNvPr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589;p90">
              <a:extLst>
                <a:ext uri="{FF2B5EF4-FFF2-40B4-BE49-F238E27FC236}">
                  <a16:creationId xmlns:a16="http://schemas.microsoft.com/office/drawing/2014/main" id="{6974D083-2FCF-EF5D-2565-DDEFF13D5E0D}"/>
                </a:ext>
              </a:extLst>
            </p:cNvPr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49"/>
          <p:cNvSpPr txBox="1">
            <a:spLocks noGrp="1"/>
          </p:cNvSpPr>
          <p:nvPr>
            <p:ph type="title"/>
          </p:nvPr>
        </p:nvSpPr>
        <p:spPr>
          <a:xfrm>
            <a:off x="3678775" y="2617580"/>
            <a:ext cx="4828200" cy="15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Entropy Coding</a:t>
            </a:r>
            <a:br>
              <a:rPr lang="en-US" dirty="0"/>
            </a:br>
            <a:endParaRPr dirty="0"/>
          </a:p>
        </p:txBody>
      </p:sp>
      <p:grpSp>
        <p:nvGrpSpPr>
          <p:cNvPr id="1019" name="Google Shape;1019;p49"/>
          <p:cNvGrpSpPr/>
          <p:nvPr/>
        </p:nvGrpSpPr>
        <p:grpSpPr>
          <a:xfrm>
            <a:off x="0" y="985520"/>
            <a:ext cx="3561079" cy="3272679"/>
            <a:chOff x="0" y="1053608"/>
            <a:chExt cx="3706425" cy="3088107"/>
          </a:xfrm>
        </p:grpSpPr>
        <p:grpSp>
          <p:nvGrpSpPr>
            <p:cNvPr id="1020" name="Google Shape;1020;p49"/>
            <p:cNvGrpSpPr/>
            <p:nvPr/>
          </p:nvGrpSpPr>
          <p:grpSpPr>
            <a:xfrm flipH="1">
              <a:off x="0" y="3963164"/>
              <a:ext cx="3706425" cy="178550"/>
              <a:chOff x="5527089" y="4218224"/>
              <a:chExt cx="3706425" cy="178550"/>
            </a:xfrm>
          </p:grpSpPr>
          <p:cxnSp>
            <p:nvCxnSpPr>
              <p:cNvPr id="1021" name="Google Shape;1021;p49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" name="Google Shape;1022;p49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23" name="Google Shape;1023;p49"/>
            <p:cNvGrpSpPr/>
            <p:nvPr/>
          </p:nvGrpSpPr>
          <p:grpSpPr>
            <a:xfrm>
              <a:off x="713215" y="1053608"/>
              <a:ext cx="2837895" cy="2909565"/>
              <a:chOff x="713215" y="1053608"/>
              <a:chExt cx="2837895" cy="2909565"/>
            </a:xfrm>
          </p:grpSpPr>
          <p:sp>
            <p:nvSpPr>
              <p:cNvPr id="1024" name="Google Shape;1024;p49"/>
              <p:cNvSpPr/>
              <p:nvPr/>
            </p:nvSpPr>
            <p:spPr>
              <a:xfrm>
                <a:off x="1183534" y="3575812"/>
                <a:ext cx="33657" cy="98314"/>
              </a:xfrm>
              <a:custGeom>
                <a:avLst/>
                <a:gdLst/>
                <a:ahLst/>
                <a:cxnLst/>
                <a:rect l="l" t="t" r="r" b="b"/>
                <a:pathLst>
                  <a:path w="811" h="2369" extrusionOk="0">
                    <a:moveTo>
                      <a:pt x="581" y="1"/>
                    </a:moveTo>
                    <a:cubicBezTo>
                      <a:pt x="581" y="1"/>
                      <a:pt x="459" y="398"/>
                      <a:pt x="322" y="872"/>
                    </a:cubicBezTo>
                    <a:cubicBezTo>
                      <a:pt x="184" y="1360"/>
                      <a:pt x="31" y="1941"/>
                      <a:pt x="1" y="2353"/>
                    </a:cubicBezTo>
                    <a:lnTo>
                      <a:pt x="245" y="2368"/>
                    </a:lnTo>
                    <a:cubicBezTo>
                      <a:pt x="260" y="2002"/>
                      <a:pt x="413" y="1421"/>
                      <a:pt x="551" y="948"/>
                    </a:cubicBezTo>
                    <a:cubicBezTo>
                      <a:pt x="612" y="703"/>
                      <a:pt x="673" y="490"/>
                      <a:pt x="734" y="337"/>
                    </a:cubicBezTo>
                    <a:cubicBezTo>
                      <a:pt x="780" y="169"/>
                      <a:pt x="810" y="77"/>
                      <a:pt x="810" y="77"/>
                    </a:cubicBezTo>
                    <a:lnTo>
                      <a:pt x="5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9"/>
              <p:cNvSpPr/>
              <p:nvPr/>
            </p:nvSpPr>
            <p:spPr>
              <a:xfrm>
                <a:off x="1122073" y="3582784"/>
                <a:ext cx="12076" cy="900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170" extrusionOk="0">
                    <a:moveTo>
                      <a:pt x="214" y="1"/>
                    </a:moveTo>
                    <a:lnTo>
                      <a:pt x="0" y="31"/>
                    </a:lnTo>
                    <a:cubicBezTo>
                      <a:pt x="0" y="31"/>
                      <a:pt x="0" y="62"/>
                      <a:pt x="0" y="138"/>
                    </a:cubicBezTo>
                    <a:cubicBezTo>
                      <a:pt x="31" y="352"/>
                      <a:pt x="61" y="856"/>
                      <a:pt x="61" y="1391"/>
                    </a:cubicBezTo>
                    <a:cubicBezTo>
                      <a:pt x="61" y="1651"/>
                      <a:pt x="61" y="1910"/>
                      <a:pt x="31" y="2155"/>
                    </a:cubicBezTo>
                    <a:lnTo>
                      <a:pt x="260" y="2170"/>
                    </a:lnTo>
                    <a:cubicBezTo>
                      <a:pt x="290" y="1925"/>
                      <a:pt x="290" y="1651"/>
                      <a:pt x="290" y="1391"/>
                    </a:cubicBezTo>
                    <a:cubicBezTo>
                      <a:pt x="290" y="658"/>
                      <a:pt x="214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9"/>
              <p:cNvSpPr/>
              <p:nvPr/>
            </p:nvSpPr>
            <p:spPr>
              <a:xfrm>
                <a:off x="1073891" y="3641133"/>
                <a:ext cx="17140" cy="24111"/>
              </a:xfrm>
              <a:custGeom>
                <a:avLst/>
                <a:gdLst/>
                <a:ahLst/>
                <a:cxnLst/>
                <a:rect l="l" t="t" r="r" b="b"/>
                <a:pathLst>
                  <a:path w="413" h="581" extrusionOk="0">
                    <a:moveTo>
                      <a:pt x="168" y="0"/>
                    </a:moveTo>
                    <a:lnTo>
                      <a:pt x="0" y="153"/>
                    </a:lnTo>
                    <a:cubicBezTo>
                      <a:pt x="16" y="168"/>
                      <a:pt x="61" y="229"/>
                      <a:pt x="107" y="306"/>
                    </a:cubicBezTo>
                    <a:cubicBezTo>
                      <a:pt x="153" y="382"/>
                      <a:pt x="184" y="489"/>
                      <a:pt x="184" y="581"/>
                    </a:cubicBezTo>
                    <a:lnTo>
                      <a:pt x="413" y="581"/>
                    </a:lnTo>
                    <a:cubicBezTo>
                      <a:pt x="413" y="413"/>
                      <a:pt x="352" y="275"/>
                      <a:pt x="291" y="168"/>
                    </a:cubicBezTo>
                    <a:cubicBezTo>
                      <a:pt x="245" y="76"/>
                      <a:pt x="184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9"/>
              <p:cNvSpPr/>
              <p:nvPr/>
            </p:nvSpPr>
            <p:spPr>
              <a:xfrm>
                <a:off x="1146765" y="3230988"/>
                <a:ext cx="323326" cy="394333"/>
              </a:xfrm>
              <a:custGeom>
                <a:avLst/>
                <a:gdLst/>
                <a:ahLst/>
                <a:cxnLst/>
                <a:rect l="l" t="t" r="r" b="b"/>
                <a:pathLst>
                  <a:path w="7791" h="9502" extrusionOk="0">
                    <a:moveTo>
                      <a:pt x="1192" y="8554"/>
                    </a:moveTo>
                    <a:cubicBezTo>
                      <a:pt x="1192" y="8554"/>
                      <a:pt x="1" y="7042"/>
                      <a:pt x="1834" y="3896"/>
                    </a:cubicBezTo>
                    <a:cubicBezTo>
                      <a:pt x="3667" y="764"/>
                      <a:pt x="7439" y="1"/>
                      <a:pt x="7623" y="413"/>
                    </a:cubicBezTo>
                    <a:cubicBezTo>
                      <a:pt x="7791" y="826"/>
                      <a:pt x="5698" y="1605"/>
                      <a:pt x="5118" y="4018"/>
                    </a:cubicBezTo>
                    <a:cubicBezTo>
                      <a:pt x="4537" y="6431"/>
                      <a:pt x="4461" y="7760"/>
                      <a:pt x="3743" y="8493"/>
                    </a:cubicBezTo>
                    <a:cubicBezTo>
                      <a:pt x="3010" y="9211"/>
                      <a:pt x="2017" y="9501"/>
                      <a:pt x="1192" y="855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9"/>
              <p:cNvSpPr/>
              <p:nvPr/>
            </p:nvSpPr>
            <p:spPr>
              <a:xfrm>
                <a:off x="713215" y="3449693"/>
                <a:ext cx="382879" cy="211733"/>
              </a:xfrm>
              <a:custGeom>
                <a:avLst/>
                <a:gdLst/>
                <a:ahLst/>
                <a:cxnLst/>
                <a:rect l="l" t="t" r="r" b="b"/>
                <a:pathLst>
                  <a:path w="9226" h="5102" extrusionOk="0">
                    <a:moveTo>
                      <a:pt x="9195" y="3590"/>
                    </a:moveTo>
                    <a:cubicBezTo>
                      <a:pt x="9195" y="3590"/>
                      <a:pt x="9058" y="1879"/>
                      <a:pt x="5988" y="932"/>
                    </a:cubicBezTo>
                    <a:cubicBezTo>
                      <a:pt x="2918" y="0"/>
                      <a:pt x="0" y="1772"/>
                      <a:pt x="122" y="2139"/>
                    </a:cubicBezTo>
                    <a:cubicBezTo>
                      <a:pt x="260" y="2505"/>
                      <a:pt x="2093" y="1757"/>
                      <a:pt x="3910" y="2979"/>
                    </a:cubicBezTo>
                    <a:cubicBezTo>
                      <a:pt x="5743" y="4201"/>
                      <a:pt x="6599" y="5026"/>
                      <a:pt x="7500" y="5071"/>
                    </a:cubicBezTo>
                    <a:cubicBezTo>
                      <a:pt x="8416" y="5102"/>
                      <a:pt x="9226" y="4705"/>
                      <a:pt x="9195" y="359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9"/>
              <p:cNvSpPr/>
              <p:nvPr/>
            </p:nvSpPr>
            <p:spPr>
              <a:xfrm>
                <a:off x="827298" y="3158114"/>
                <a:ext cx="429193" cy="443096"/>
              </a:xfrm>
              <a:custGeom>
                <a:avLst/>
                <a:gdLst/>
                <a:ahLst/>
                <a:cxnLst/>
                <a:rect l="l" t="t" r="r" b="b"/>
                <a:pathLst>
                  <a:path w="10342" h="10677" extrusionOk="0">
                    <a:moveTo>
                      <a:pt x="8295" y="9501"/>
                    </a:moveTo>
                    <a:cubicBezTo>
                      <a:pt x="8295" y="9501"/>
                      <a:pt x="10341" y="7301"/>
                      <a:pt x="7974" y="3773"/>
                    </a:cubicBezTo>
                    <a:cubicBezTo>
                      <a:pt x="5591" y="245"/>
                      <a:pt x="337" y="0"/>
                      <a:pt x="169" y="489"/>
                    </a:cubicBezTo>
                    <a:cubicBezTo>
                      <a:pt x="1" y="978"/>
                      <a:pt x="2215" y="1894"/>
                      <a:pt x="3086" y="4674"/>
                    </a:cubicBezTo>
                    <a:cubicBezTo>
                      <a:pt x="3957" y="7439"/>
                      <a:pt x="4415" y="8829"/>
                      <a:pt x="5331" y="9623"/>
                    </a:cubicBezTo>
                    <a:cubicBezTo>
                      <a:pt x="6233" y="10417"/>
                      <a:pt x="7409" y="10677"/>
                      <a:pt x="8295" y="9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9"/>
              <p:cNvSpPr/>
              <p:nvPr/>
            </p:nvSpPr>
            <p:spPr>
              <a:xfrm>
                <a:off x="1211422" y="3291827"/>
                <a:ext cx="161684" cy="274522"/>
              </a:xfrm>
              <a:custGeom>
                <a:avLst/>
                <a:gdLst/>
                <a:ahLst/>
                <a:cxnLst/>
                <a:rect l="l" t="t" r="r" b="b"/>
                <a:pathLst>
                  <a:path w="3896" h="6615" extrusionOk="0">
                    <a:moveTo>
                      <a:pt x="3761" y="0"/>
                    </a:moveTo>
                    <a:cubicBezTo>
                      <a:pt x="3740" y="0"/>
                      <a:pt x="3719" y="5"/>
                      <a:pt x="3697" y="16"/>
                    </a:cubicBezTo>
                    <a:cubicBezTo>
                      <a:pt x="1345" y="1758"/>
                      <a:pt x="62" y="6279"/>
                      <a:pt x="16" y="6477"/>
                    </a:cubicBezTo>
                    <a:cubicBezTo>
                      <a:pt x="1" y="6538"/>
                      <a:pt x="31" y="6599"/>
                      <a:pt x="92" y="6615"/>
                    </a:cubicBezTo>
                    <a:lnTo>
                      <a:pt x="123" y="6615"/>
                    </a:lnTo>
                    <a:cubicBezTo>
                      <a:pt x="169" y="6615"/>
                      <a:pt x="230" y="6584"/>
                      <a:pt x="230" y="6538"/>
                    </a:cubicBezTo>
                    <a:cubicBezTo>
                      <a:pt x="245" y="6493"/>
                      <a:pt x="1544" y="1895"/>
                      <a:pt x="3835" y="215"/>
                    </a:cubicBezTo>
                    <a:cubicBezTo>
                      <a:pt x="3896" y="169"/>
                      <a:pt x="3896" y="93"/>
                      <a:pt x="3865" y="47"/>
                    </a:cubicBezTo>
                    <a:cubicBezTo>
                      <a:pt x="3836" y="17"/>
                      <a:pt x="3800" y="0"/>
                      <a:pt x="3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9"/>
              <p:cNvSpPr/>
              <p:nvPr/>
            </p:nvSpPr>
            <p:spPr>
              <a:xfrm>
                <a:off x="898927" y="3192808"/>
                <a:ext cx="224432" cy="350094"/>
              </a:xfrm>
              <a:custGeom>
                <a:avLst/>
                <a:gdLst/>
                <a:ahLst/>
                <a:cxnLst/>
                <a:rect l="l" t="t" r="r" b="b"/>
                <a:pathLst>
                  <a:path w="5408" h="8436" extrusionOk="0">
                    <a:moveTo>
                      <a:pt x="122" y="0"/>
                    </a:moveTo>
                    <a:cubicBezTo>
                      <a:pt x="73" y="0"/>
                      <a:pt x="29" y="30"/>
                      <a:pt x="16" y="81"/>
                    </a:cubicBezTo>
                    <a:cubicBezTo>
                      <a:pt x="1" y="142"/>
                      <a:pt x="31" y="203"/>
                      <a:pt x="108" y="233"/>
                    </a:cubicBezTo>
                    <a:cubicBezTo>
                      <a:pt x="4369" y="1348"/>
                      <a:pt x="5041" y="6633"/>
                      <a:pt x="5148" y="8222"/>
                    </a:cubicBezTo>
                    <a:cubicBezTo>
                      <a:pt x="5148" y="8313"/>
                      <a:pt x="5163" y="8329"/>
                      <a:pt x="5163" y="8344"/>
                    </a:cubicBezTo>
                    <a:cubicBezTo>
                      <a:pt x="5179" y="8390"/>
                      <a:pt x="5224" y="8436"/>
                      <a:pt x="5286" y="8436"/>
                    </a:cubicBezTo>
                    <a:cubicBezTo>
                      <a:pt x="5286" y="8436"/>
                      <a:pt x="5301" y="8436"/>
                      <a:pt x="5301" y="8420"/>
                    </a:cubicBezTo>
                    <a:cubicBezTo>
                      <a:pt x="5377" y="8405"/>
                      <a:pt x="5408" y="8344"/>
                      <a:pt x="5392" y="8283"/>
                    </a:cubicBezTo>
                    <a:cubicBezTo>
                      <a:pt x="5377" y="8268"/>
                      <a:pt x="5377" y="8252"/>
                      <a:pt x="5377" y="8207"/>
                    </a:cubicBezTo>
                    <a:cubicBezTo>
                      <a:pt x="5270" y="6572"/>
                      <a:pt x="4568" y="1150"/>
                      <a:pt x="153" y="4"/>
                    </a:cubicBezTo>
                    <a:cubicBezTo>
                      <a:pt x="143" y="2"/>
                      <a:pt x="132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9"/>
              <p:cNvSpPr/>
              <p:nvPr/>
            </p:nvSpPr>
            <p:spPr>
              <a:xfrm>
                <a:off x="813977" y="3510698"/>
                <a:ext cx="249789" cy="119686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884" extrusionOk="0">
                    <a:moveTo>
                      <a:pt x="460" y="0"/>
                    </a:moveTo>
                    <a:cubicBezTo>
                      <a:pt x="347" y="0"/>
                      <a:pt x="235" y="4"/>
                      <a:pt x="123" y="12"/>
                    </a:cubicBezTo>
                    <a:cubicBezTo>
                      <a:pt x="62" y="27"/>
                      <a:pt x="1" y="73"/>
                      <a:pt x="16" y="134"/>
                    </a:cubicBezTo>
                    <a:cubicBezTo>
                      <a:pt x="16" y="201"/>
                      <a:pt x="62" y="244"/>
                      <a:pt x="115" y="244"/>
                    </a:cubicBezTo>
                    <a:cubicBezTo>
                      <a:pt x="123" y="244"/>
                      <a:pt x="130" y="243"/>
                      <a:pt x="138" y="241"/>
                    </a:cubicBezTo>
                    <a:cubicBezTo>
                      <a:pt x="237" y="235"/>
                      <a:pt x="337" y="232"/>
                      <a:pt x="437" y="232"/>
                    </a:cubicBezTo>
                    <a:cubicBezTo>
                      <a:pt x="2075" y="232"/>
                      <a:pt x="3808" y="1058"/>
                      <a:pt x="5622" y="2685"/>
                    </a:cubicBezTo>
                    <a:cubicBezTo>
                      <a:pt x="5790" y="2838"/>
                      <a:pt x="5836" y="2883"/>
                      <a:pt x="5897" y="2883"/>
                    </a:cubicBezTo>
                    <a:lnTo>
                      <a:pt x="5927" y="2883"/>
                    </a:lnTo>
                    <a:cubicBezTo>
                      <a:pt x="5988" y="2853"/>
                      <a:pt x="6019" y="2792"/>
                      <a:pt x="6004" y="2731"/>
                    </a:cubicBezTo>
                    <a:cubicBezTo>
                      <a:pt x="5988" y="2700"/>
                      <a:pt x="5973" y="2670"/>
                      <a:pt x="5943" y="2654"/>
                    </a:cubicBezTo>
                    <a:cubicBezTo>
                      <a:pt x="5912" y="2639"/>
                      <a:pt x="5836" y="2578"/>
                      <a:pt x="5775" y="2517"/>
                    </a:cubicBezTo>
                    <a:cubicBezTo>
                      <a:pt x="3928" y="856"/>
                      <a:pt x="2148" y="0"/>
                      <a:pt x="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9"/>
              <p:cNvSpPr/>
              <p:nvPr/>
            </p:nvSpPr>
            <p:spPr>
              <a:xfrm>
                <a:off x="928724" y="3665203"/>
                <a:ext cx="405081" cy="292243"/>
              </a:xfrm>
              <a:custGeom>
                <a:avLst/>
                <a:gdLst/>
                <a:ahLst/>
                <a:cxnLst/>
                <a:rect l="l" t="t" r="r" b="b"/>
                <a:pathLst>
                  <a:path w="9761" h="7042" extrusionOk="0">
                    <a:moveTo>
                      <a:pt x="1" y="1"/>
                    </a:moveTo>
                    <a:lnTo>
                      <a:pt x="1574" y="6782"/>
                    </a:lnTo>
                    <a:cubicBezTo>
                      <a:pt x="1604" y="6935"/>
                      <a:pt x="1742" y="7042"/>
                      <a:pt x="1895" y="7042"/>
                    </a:cubicBezTo>
                    <a:lnTo>
                      <a:pt x="7882" y="7042"/>
                    </a:lnTo>
                    <a:cubicBezTo>
                      <a:pt x="8035" y="7042"/>
                      <a:pt x="8157" y="6935"/>
                      <a:pt x="8203" y="6782"/>
                    </a:cubicBezTo>
                    <a:lnTo>
                      <a:pt x="976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9"/>
              <p:cNvSpPr/>
              <p:nvPr/>
            </p:nvSpPr>
            <p:spPr>
              <a:xfrm>
                <a:off x="928724" y="3665203"/>
                <a:ext cx="405081" cy="81796"/>
              </a:xfrm>
              <a:custGeom>
                <a:avLst/>
                <a:gdLst/>
                <a:ahLst/>
                <a:cxnLst/>
                <a:rect l="l" t="t" r="r" b="b"/>
                <a:pathLst>
                  <a:path w="9761" h="1971" extrusionOk="0">
                    <a:moveTo>
                      <a:pt x="1" y="1"/>
                    </a:moveTo>
                    <a:lnTo>
                      <a:pt x="459" y="1971"/>
                    </a:lnTo>
                    <a:lnTo>
                      <a:pt x="9303" y="1971"/>
                    </a:lnTo>
                    <a:lnTo>
                      <a:pt x="97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9"/>
              <p:cNvSpPr/>
              <p:nvPr/>
            </p:nvSpPr>
            <p:spPr>
              <a:xfrm>
                <a:off x="928724" y="3665203"/>
                <a:ext cx="405081" cy="16517"/>
              </a:xfrm>
              <a:custGeom>
                <a:avLst/>
                <a:gdLst/>
                <a:ahLst/>
                <a:cxnLst/>
                <a:rect l="l" t="t" r="r" b="b"/>
                <a:pathLst>
                  <a:path w="9761" h="398" extrusionOk="0">
                    <a:moveTo>
                      <a:pt x="1" y="1"/>
                    </a:moveTo>
                    <a:lnTo>
                      <a:pt x="92" y="398"/>
                    </a:lnTo>
                    <a:lnTo>
                      <a:pt x="9669" y="398"/>
                    </a:lnTo>
                    <a:lnTo>
                      <a:pt x="976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9"/>
              <p:cNvSpPr/>
              <p:nvPr/>
            </p:nvSpPr>
            <p:spPr>
              <a:xfrm>
                <a:off x="2188872" y="1366767"/>
                <a:ext cx="1136602" cy="618682"/>
              </a:xfrm>
              <a:custGeom>
                <a:avLst/>
                <a:gdLst/>
                <a:ahLst/>
                <a:cxnLst/>
                <a:rect l="l" t="t" r="r" b="b"/>
                <a:pathLst>
                  <a:path w="27388" h="14908" extrusionOk="0">
                    <a:moveTo>
                      <a:pt x="1" y="0"/>
                    </a:moveTo>
                    <a:lnTo>
                      <a:pt x="1" y="14908"/>
                    </a:lnTo>
                    <a:lnTo>
                      <a:pt x="27387" y="14908"/>
                    </a:lnTo>
                    <a:lnTo>
                      <a:pt x="273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9"/>
              <p:cNvSpPr/>
              <p:nvPr/>
            </p:nvSpPr>
            <p:spPr>
              <a:xfrm>
                <a:off x="2215515" y="1388305"/>
                <a:ext cx="24112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81" h="582" extrusionOk="0">
                    <a:moveTo>
                      <a:pt x="290" y="1"/>
                    </a:moveTo>
                    <a:cubicBezTo>
                      <a:pt x="122" y="1"/>
                      <a:pt x="0" y="138"/>
                      <a:pt x="0" y="291"/>
                    </a:cubicBezTo>
                    <a:cubicBezTo>
                      <a:pt x="0" y="459"/>
                      <a:pt x="122" y="581"/>
                      <a:pt x="290" y="581"/>
                    </a:cubicBezTo>
                    <a:cubicBezTo>
                      <a:pt x="443" y="581"/>
                      <a:pt x="581" y="459"/>
                      <a:pt x="581" y="291"/>
                    </a:cubicBezTo>
                    <a:cubicBezTo>
                      <a:pt x="581" y="138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9"/>
              <p:cNvSpPr/>
              <p:nvPr/>
            </p:nvSpPr>
            <p:spPr>
              <a:xfrm>
                <a:off x="2265564" y="1388305"/>
                <a:ext cx="23489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66" h="582" extrusionOk="0">
                    <a:moveTo>
                      <a:pt x="291" y="1"/>
                    </a:moveTo>
                    <a:cubicBezTo>
                      <a:pt x="123" y="1"/>
                      <a:pt x="1" y="138"/>
                      <a:pt x="1" y="291"/>
                    </a:cubicBezTo>
                    <a:cubicBezTo>
                      <a:pt x="1" y="459"/>
                      <a:pt x="123" y="581"/>
                      <a:pt x="291" y="581"/>
                    </a:cubicBezTo>
                    <a:cubicBezTo>
                      <a:pt x="444" y="581"/>
                      <a:pt x="566" y="459"/>
                      <a:pt x="566" y="291"/>
                    </a:cubicBezTo>
                    <a:cubicBezTo>
                      <a:pt x="566" y="138"/>
                      <a:pt x="444" y="1"/>
                      <a:pt x="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9"/>
              <p:cNvSpPr/>
              <p:nvPr/>
            </p:nvSpPr>
            <p:spPr>
              <a:xfrm>
                <a:off x="2311836" y="1389592"/>
                <a:ext cx="24153" cy="2411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81" extrusionOk="0">
                    <a:moveTo>
                      <a:pt x="291" y="0"/>
                    </a:moveTo>
                    <a:cubicBezTo>
                      <a:pt x="138" y="0"/>
                      <a:pt x="1" y="138"/>
                      <a:pt x="1" y="290"/>
                    </a:cubicBezTo>
                    <a:cubicBezTo>
                      <a:pt x="1" y="458"/>
                      <a:pt x="138" y="581"/>
                      <a:pt x="291" y="581"/>
                    </a:cubicBezTo>
                    <a:cubicBezTo>
                      <a:pt x="444" y="581"/>
                      <a:pt x="581" y="458"/>
                      <a:pt x="581" y="290"/>
                    </a:cubicBezTo>
                    <a:cubicBezTo>
                      <a:pt x="581" y="138"/>
                      <a:pt x="444" y="0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9"/>
              <p:cNvSpPr/>
              <p:nvPr/>
            </p:nvSpPr>
            <p:spPr>
              <a:xfrm>
                <a:off x="2306773" y="1492885"/>
                <a:ext cx="625696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00" extrusionOk="0">
                    <a:moveTo>
                      <a:pt x="1" y="1"/>
                    </a:moveTo>
                    <a:lnTo>
                      <a:pt x="1" y="199"/>
                    </a:lnTo>
                    <a:lnTo>
                      <a:pt x="15076" y="199"/>
                    </a:lnTo>
                    <a:lnTo>
                      <a:pt x="150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9"/>
              <p:cNvSpPr/>
              <p:nvPr/>
            </p:nvSpPr>
            <p:spPr>
              <a:xfrm>
                <a:off x="2335948" y="1536004"/>
                <a:ext cx="887478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385" h="184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21384" y="184"/>
                    </a:lnTo>
                    <a:lnTo>
                      <a:pt x="2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9"/>
              <p:cNvSpPr/>
              <p:nvPr/>
            </p:nvSpPr>
            <p:spPr>
              <a:xfrm>
                <a:off x="2385997" y="1578458"/>
                <a:ext cx="685912" cy="7677"/>
              </a:xfrm>
              <a:custGeom>
                <a:avLst/>
                <a:gdLst/>
                <a:ahLst/>
                <a:cxnLst/>
                <a:rect l="l" t="t" r="r" b="b"/>
                <a:pathLst>
                  <a:path w="16528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6528" y="184"/>
                    </a:lnTo>
                    <a:lnTo>
                      <a:pt x="16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9"/>
              <p:cNvSpPr/>
              <p:nvPr/>
            </p:nvSpPr>
            <p:spPr>
              <a:xfrm>
                <a:off x="2436087" y="1620954"/>
                <a:ext cx="715709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7246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17245" y="184"/>
                    </a:lnTo>
                    <a:lnTo>
                      <a:pt x="172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9"/>
              <p:cNvSpPr/>
              <p:nvPr/>
            </p:nvSpPr>
            <p:spPr>
              <a:xfrm>
                <a:off x="2503276" y="1663409"/>
                <a:ext cx="483683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9"/>
              <p:cNvSpPr/>
              <p:nvPr/>
            </p:nvSpPr>
            <p:spPr>
              <a:xfrm>
                <a:off x="2306773" y="1884023"/>
                <a:ext cx="281494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6783" h="184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6782" y="183"/>
                    </a:lnTo>
                    <a:lnTo>
                      <a:pt x="67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9"/>
              <p:cNvSpPr/>
              <p:nvPr/>
            </p:nvSpPr>
            <p:spPr>
              <a:xfrm>
                <a:off x="2335948" y="1841527"/>
                <a:ext cx="685871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6527" h="185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16527" y="184"/>
                    </a:lnTo>
                    <a:lnTo>
                      <a:pt x="165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49"/>
              <p:cNvSpPr/>
              <p:nvPr/>
            </p:nvSpPr>
            <p:spPr>
              <a:xfrm>
                <a:off x="2385997" y="1799072"/>
                <a:ext cx="888142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401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21400" y="184"/>
                    </a:lnTo>
                    <a:lnTo>
                      <a:pt x="214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9"/>
              <p:cNvSpPr/>
              <p:nvPr/>
            </p:nvSpPr>
            <p:spPr>
              <a:xfrm>
                <a:off x="2436087" y="1756576"/>
                <a:ext cx="483683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9"/>
              <p:cNvSpPr/>
              <p:nvPr/>
            </p:nvSpPr>
            <p:spPr>
              <a:xfrm>
                <a:off x="2503276" y="1714122"/>
                <a:ext cx="584486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4084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4083" y="184"/>
                    </a:lnTo>
                    <a:lnTo>
                      <a:pt x="140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9"/>
              <p:cNvSpPr/>
              <p:nvPr/>
            </p:nvSpPr>
            <p:spPr>
              <a:xfrm>
                <a:off x="2245312" y="1485913"/>
                <a:ext cx="10167" cy="958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1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44" y="230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9"/>
              <p:cNvSpPr/>
              <p:nvPr/>
            </p:nvSpPr>
            <p:spPr>
              <a:xfrm>
                <a:off x="2245312" y="1526500"/>
                <a:ext cx="10167" cy="32967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7944" extrusionOk="0">
                    <a:moveTo>
                      <a:pt x="0" y="0"/>
                    </a:moveTo>
                    <a:lnTo>
                      <a:pt x="0" y="505"/>
                    </a:lnTo>
                    <a:lnTo>
                      <a:pt x="244" y="505"/>
                    </a:lnTo>
                    <a:lnTo>
                      <a:pt x="244" y="0"/>
                    </a:lnTo>
                    <a:close/>
                    <a:moveTo>
                      <a:pt x="0" y="1253"/>
                    </a:moveTo>
                    <a:lnTo>
                      <a:pt x="0" y="1742"/>
                    </a:lnTo>
                    <a:lnTo>
                      <a:pt x="244" y="1742"/>
                    </a:lnTo>
                    <a:lnTo>
                      <a:pt x="244" y="1253"/>
                    </a:lnTo>
                    <a:close/>
                    <a:moveTo>
                      <a:pt x="0" y="2490"/>
                    </a:moveTo>
                    <a:lnTo>
                      <a:pt x="0" y="2979"/>
                    </a:lnTo>
                    <a:lnTo>
                      <a:pt x="244" y="2979"/>
                    </a:lnTo>
                    <a:lnTo>
                      <a:pt x="244" y="2490"/>
                    </a:lnTo>
                    <a:close/>
                    <a:moveTo>
                      <a:pt x="0" y="3727"/>
                    </a:moveTo>
                    <a:lnTo>
                      <a:pt x="0" y="4231"/>
                    </a:lnTo>
                    <a:lnTo>
                      <a:pt x="244" y="4231"/>
                    </a:lnTo>
                    <a:lnTo>
                      <a:pt x="244" y="3727"/>
                    </a:lnTo>
                    <a:close/>
                    <a:moveTo>
                      <a:pt x="0" y="4965"/>
                    </a:moveTo>
                    <a:lnTo>
                      <a:pt x="0" y="5469"/>
                    </a:lnTo>
                    <a:lnTo>
                      <a:pt x="244" y="5469"/>
                    </a:lnTo>
                    <a:lnTo>
                      <a:pt x="244" y="4965"/>
                    </a:lnTo>
                    <a:close/>
                    <a:moveTo>
                      <a:pt x="0" y="6217"/>
                    </a:moveTo>
                    <a:lnTo>
                      <a:pt x="0" y="6706"/>
                    </a:lnTo>
                    <a:lnTo>
                      <a:pt x="244" y="6706"/>
                    </a:lnTo>
                    <a:lnTo>
                      <a:pt x="244" y="6217"/>
                    </a:lnTo>
                    <a:close/>
                    <a:moveTo>
                      <a:pt x="0" y="7454"/>
                    </a:moveTo>
                    <a:lnTo>
                      <a:pt x="0" y="7943"/>
                    </a:lnTo>
                    <a:lnTo>
                      <a:pt x="244" y="7943"/>
                    </a:lnTo>
                    <a:lnTo>
                      <a:pt x="244" y="74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9"/>
              <p:cNvSpPr/>
              <p:nvPr/>
            </p:nvSpPr>
            <p:spPr>
              <a:xfrm>
                <a:off x="2245312" y="1887177"/>
                <a:ext cx="10167" cy="10167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5" extrusionOk="0">
                    <a:moveTo>
                      <a:pt x="0" y="0"/>
                    </a:moveTo>
                    <a:lnTo>
                      <a:pt x="0" y="245"/>
                    </a:lnTo>
                    <a:lnTo>
                      <a:pt x="244" y="245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9"/>
              <p:cNvSpPr/>
              <p:nvPr/>
            </p:nvSpPr>
            <p:spPr>
              <a:xfrm>
                <a:off x="2441814" y="2190791"/>
                <a:ext cx="806304" cy="493228"/>
              </a:xfrm>
              <a:custGeom>
                <a:avLst/>
                <a:gdLst/>
                <a:ahLst/>
                <a:cxnLst/>
                <a:rect l="l" t="t" r="r" b="b"/>
                <a:pathLst>
                  <a:path w="19429" h="11885" extrusionOk="0">
                    <a:moveTo>
                      <a:pt x="18772" y="1"/>
                    </a:moveTo>
                    <a:lnTo>
                      <a:pt x="12662" y="11136"/>
                    </a:lnTo>
                    <a:lnTo>
                      <a:pt x="0" y="11136"/>
                    </a:lnTo>
                    <a:lnTo>
                      <a:pt x="0" y="11884"/>
                    </a:lnTo>
                    <a:lnTo>
                      <a:pt x="13105" y="11884"/>
                    </a:lnTo>
                    <a:lnTo>
                      <a:pt x="19429" y="352"/>
                    </a:lnTo>
                    <a:lnTo>
                      <a:pt x="187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9"/>
              <p:cNvSpPr/>
              <p:nvPr/>
            </p:nvSpPr>
            <p:spPr>
              <a:xfrm>
                <a:off x="1772419" y="1494794"/>
                <a:ext cx="351215" cy="418403"/>
              </a:xfrm>
              <a:custGeom>
                <a:avLst/>
                <a:gdLst/>
                <a:ahLst/>
                <a:cxnLst/>
                <a:rect l="l" t="t" r="r" b="b"/>
                <a:pathLst>
                  <a:path w="8463" h="10082" extrusionOk="0">
                    <a:moveTo>
                      <a:pt x="8249" y="4995"/>
                    </a:moveTo>
                    <a:cubicBezTo>
                      <a:pt x="8249" y="4995"/>
                      <a:pt x="8081" y="6141"/>
                      <a:pt x="7378" y="7225"/>
                    </a:cubicBezTo>
                    <a:cubicBezTo>
                      <a:pt x="6675" y="8310"/>
                      <a:pt x="5102" y="9883"/>
                      <a:pt x="4674" y="10021"/>
                    </a:cubicBezTo>
                    <a:cubicBezTo>
                      <a:pt x="4491" y="10082"/>
                      <a:pt x="3865" y="9791"/>
                      <a:pt x="3193" y="9440"/>
                    </a:cubicBezTo>
                    <a:cubicBezTo>
                      <a:pt x="2964" y="9318"/>
                      <a:pt x="2735" y="9196"/>
                      <a:pt x="2505" y="9074"/>
                    </a:cubicBezTo>
                    <a:cubicBezTo>
                      <a:pt x="1726" y="8631"/>
                      <a:pt x="1039" y="8218"/>
                      <a:pt x="1039" y="8218"/>
                    </a:cubicBezTo>
                    <a:lnTo>
                      <a:pt x="0" y="6752"/>
                    </a:lnTo>
                    <a:cubicBezTo>
                      <a:pt x="413" y="4614"/>
                      <a:pt x="1177" y="3025"/>
                      <a:pt x="2322" y="1513"/>
                    </a:cubicBezTo>
                    <a:cubicBezTo>
                      <a:pt x="3483" y="1"/>
                      <a:pt x="6064" y="917"/>
                      <a:pt x="6996" y="1635"/>
                    </a:cubicBezTo>
                    <a:cubicBezTo>
                      <a:pt x="7943" y="2368"/>
                      <a:pt x="8462" y="3499"/>
                      <a:pt x="8249" y="4995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9"/>
              <p:cNvSpPr/>
              <p:nvPr/>
            </p:nvSpPr>
            <p:spPr>
              <a:xfrm>
                <a:off x="1843426" y="1709059"/>
                <a:ext cx="65694" cy="9213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2220" extrusionOk="0">
                    <a:moveTo>
                      <a:pt x="749" y="0"/>
                    </a:moveTo>
                    <a:cubicBezTo>
                      <a:pt x="748" y="1"/>
                      <a:pt x="0" y="1726"/>
                      <a:pt x="382" y="2124"/>
                    </a:cubicBezTo>
                    <a:cubicBezTo>
                      <a:pt x="450" y="2191"/>
                      <a:pt x="531" y="2219"/>
                      <a:pt x="620" y="2219"/>
                    </a:cubicBezTo>
                    <a:cubicBezTo>
                      <a:pt x="1031" y="2219"/>
                      <a:pt x="1582" y="1605"/>
                      <a:pt x="1482" y="1467"/>
                    </a:cubicBezTo>
                    <a:cubicBezTo>
                      <a:pt x="1344" y="1314"/>
                      <a:pt x="718" y="947"/>
                      <a:pt x="749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9"/>
              <p:cNvSpPr/>
              <p:nvPr/>
            </p:nvSpPr>
            <p:spPr>
              <a:xfrm>
                <a:off x="2714345" y="3695000"/>
                <a:ext cx="157244" cy="114789"/>
              </a:xfrm>
              <a:custGeom>
                <a:avLst/>
                <a:gdLst/>
                <a:ahLst/>
                <a:cxnLst/>
                <a:rect l="l" t="t" r="r" b="b"/>
                <a:pathLst>
                  <a:path w="3789" h="2766" extrusionOk="0">
                    <a:moveTo>
                      <a:pt x="3315" y="0"/>
                    </a:moveTo>
                    <a:lnTo>
                      <a:pt x="1" y="214"/>
                    </a:lnTo>
                    <a:lnTo>
                      <a:pt x="719" y="2765"/>
                    </a:lnTo>
                    <a:lnTo>
                      <a:pt x="3789" y="2246"/>
                    </a:lnTo>
                    <a:lnTo>
                      <a:pt x="3315" y="0"/>
                    </a:lnTo>
                    <a:close/>
                  </a:path>
                </a:pathLst>
              </a:custGeom>
              <a:solidFill>
                <a:srgbClr val="FFC8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9"/>
              <p:cNvSpPr/>
              <p:nvPr/>
            </p:nvSpPr>
            <p:spPr>
              <a:xfrm>
                <a:off x="2711813" y="3830663"/>
                <a:ext cx="412095" cy="119188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2872" extrusionOk="0">
                    <a:moveTo>
                      <a:pt x="9731" y="0"/>
                    </a:moveTo>
                    <a:lnTo>
                      <a:pt x="9563" y="31"/>
                    </a:lnTo>
                    <a:cubicBezTo>
                      <a:pt x="8631" y="122"/>
                      <a:pt x="1" y="1757"/>
                      <a:pt x="1" y="1757"/>
                    </a:cubicBezTo>
                    <a:lnTo>
                      <a:pt x="199" y="2872"/>
                    </a:lnTo>
                    <a:lnTo>
                      <a:pt x="9929" y="1130"/>
                    </a:lnTo>
                    <a:lnTo>
                      <a:pt x="97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9"/>
              <p:cNvSpPr/>
              <p:nvPr/>
            </p:nvSpPr>
            <p:spPr>
              <a:xfrm>
                <a:off x="2711191" y="3746335"/>
                <a:ext cx="397487" cy="157243"/>
              </a:xfrm>
              <a:custGeom>
                <a:avLst/>
                <a:gdLst/>
                <a:ahLst/>
                <a:cxnLst/>
                <a:rect l="l" t="t" r="r" b="b"/>
                <a:pathLst>
                  <a:path w="9578" h="3789" extrusionOk="0">
                    <a:moveTo>
                      <a:pt x="5606" y="719"/>
                    </a:moveTo>
                    <a:cubicBezTo>
                      <a:pt x="5622" y="703"/>
                      <a:pt x="5637" y="673"/>
                      <a:pt x="5637" y="642"/>
                    </a:cubicBezTo>
                    <a:cubicBezTo>
                      <a:pt x="5835" y="719"/>
                      <a:pt x="6034" y="795"/>
                      <a:pt x="6248" y="871"/>
                    </a:cubicBezTo>
                    <a:lnTo>
                      <a:pt x="5545" y="1834"/>
                    </a:lnTo>
                    <a:cubicBezTo>
                      <a:pt x="5499" y="1910"/>
                      <a:pt x="5515" y="2017"/>
                      <a:pt x="5591" y="2063"/>
                    </a:cubicBezTo>
                    <a:cubicBezTo>
                      <a:pt x="5637" y="2093"/>
                      <a:pt x="5683" y="2108"/>
                      <a:pt x="5713" y="2093"/>
                    </a:cubicBezTo>
                    <a:cubicBezTo>
                      <a:pt x="5759" y="2093"/>
                      <a:pt x="5805" y="2063"/>
                      <a:pt x="5820" y="2032"/>
                    </a:cubicBezTo>
                    <a:lnTo>
                      <a:pt x="6538" y="1039"/>
                    </a:lnTo>
                    <a:cubicBezTo>
                      <a:pt x="6553" y="1024"/>
                      <a:pt x="6553" y="1009"/>
                      <a:pt x="6553" y="993"/>
                    </a:cubicBezTo>
                    <a:cubicBezTo>
                      <a:pt x="7867" y="1482"/>
                      <a:pt x="9242" y="2002"/>
                      <a:pt x="9578" y="2063"/>
                    </a:cubicBezTo>
                    <a:cubicBezTo>
                      <a:pt x="8646" y="2154"/>
                      <a:pt x="1" y="3789"/>
                      <a:pt x="1" y="3789"/>
                    </a:cubicBezTo>
                    <a:lnTo>
                      <a:pt x="321" y="1207"/>
                    </a:lnTo>
                    <a:cubicBezTo>
                      <a:pt x="321" y="1100"/>
                      <a:pt x="428" y="1039"/>
                      <a:pt x="535" y="1055"/>
                    </a:cubicBezTo>
                    <a:cubicBezTo>
                      <a:pt x="2826" y="1497"/>
                      <a:pt x="3621" y="505"/>
                      <a:pt x="3834" y="123"/>
                    </a:cubicBezTo>
                    <a:cubicBezTo>
                      <a:pt x="3880" y="31"/>
                      <a:pt x="3987" y="1"/>
                      <a:pt x="4064" y="31"/>
                    </a:cubicBezTo>
                    <a:cubicBezTo>
                      <a:pt x="4170" y="77"/>
                      <a:pt x="4308" y="138"/>
                      <a:pt x="4491" y="199"/>
                    </a:cubicBezTo>
                    <a:lnTo>
                      <a:pt x="3804" y="1146"/>
                    </a:lnTo>
                    <a:cubicBezTo>
                      <a:pt x="3758" y="1223"/>
                      <a:pt x="3773" y="1314"/>
                      <a:pt x="3850" y="1375"/>
                    </a:cubicBezTo>
                    <a:cubicBezTo>
                      <a:pt x="3880" y="1406"/>
                      <a:pt x="3926" y="1421"/>
                      <a:pt x="3972" y="1406"/>
                    </a:cubicBezTo>
                    <a:cubicBezTo>
                      <a:pt x="4018" y="1406"/>
                      <a:pt x="4064" y="1375"/>
                      <a:pt x="4079" y="1345"/>
                    </a:cubicBezTo>
                    <a:lnTo>
                      <a:pt x="4797" y="352"/>
                    </a:lnTo>
                    <a:cubicBezTo>
                      <a:pt x="4797" y="352"/>
                      <a:pt x="4812" y="337"/>
                      <a:pt x="4812" y="321"/>
                    </a:cubicBezTo>
                    <a:cubicBezTo>
                      <a:pt x="4965" y="382"/>
                      <a:pt x="5148" y="459"/>
                      <a:pt x="5331" y="535"/>
                    </a:cubicBezTo>
                    <a:lnTo>
                      <a:pt x="4613" y="1513"/>
                    </a:lnTo>
                    <a:cubicBezTo>
                      <a:pt x="4568" y="1589"/>
                      <a:pt x="4583" y="1696"/>
                      <a:pt x="4659" y="1742"/>
                    </a:cubicBezTo>
                    <a:cubicBezTo>
                      <a:pt x="4690" y="1772"/>
                      <a:pt x="4736" y="1788"/>
                      <a:pt x="4781" y="1772"/>
                    </a:cubicBezTo>
                    <a:cubicBezTo>
                      <a:pt x="4827" y="1772"/>
                      <a:pt x="4873" y="1742"/>
                      <a:pt x="4888" y="171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9"/>
              <p:cNvSpPr/>
              <p:nvPr/>
            </p:nvSpPr>
            <p:spPr>
              <a:xfrm>
                <a:off x="2939399" y="3782482"/>
                <a:ext cx="43783" cy="51004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229" extrusionOk="0">
                    <a:moveTo>
                      <a:pt x="749" y="0"/>
                    </a:moveTo>
                    <a:lnTo>
                      <a:pt x="46" y="963"/>
                    </a:lnTo>
                    <a:cubicBezTo>
                      <a:pt x="0" y="1039"/>
                      <a:pt x="16" y="1146"/>
                      <a:pt x="92" y="1192"/>
                    </a:cubicBezTo>
                    <a:cubicBezTo>
                      <a:pt x="126" y="1214"/>
                      <a:pt x="159" y="1228"/>
                      <a:pt x="187" y="1228"/>
                    </a:cubicBezTo>
                    <a:cubicBezTo>
                      <a:pt x="197" y="1228"/>
                      <a:pt x="206" y="1226"/>
                      <a:pt x="214" y="1222"/>
                    </a:cubicBezTo>
                    <a:cubicBezTo>
                      <a:pt x="260" y="1222"/>
                      <a:pt x="306" y="1192"/>
                      <a:pt x="321" y="1161"/>
                    </a:cubicBezTo>
                    <a:lnTo>
                      <a:pt x="1039" y="168"/>
                    </a:lnTo>
                    <a:cubicBezTo>
                      <a:pt x="1054" y="153"/>
                      <a:pt x="1054" y="138"/>
                      <a:pt x="1054" y="122"/>
                    </a:cubicBezTo>
                    <a:cubicBezTo>
                      <a:pt x="947" y="92"/>
                      <a:pt x="856" y="46"/>
                      <a:pt x="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9"/>
              <p:cNvSpPr/>
              <p:nvPr/>
            </p:nvSpPr>
            <p:spPr>
              <a:xfrm>
                <a:off x="2900721" y="3767874"/>
                <a:ext cx="44405" cy="5229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260" extrusionOk="0">
                    <a:moveTo>
                      <a:pt x="764" y="1"/>
                    </a:moveTo>
                    <a:lnTo>
                      <a:pt x="62" y="994"/>
                    </a:lnTo>
                    <a:cubicBezTo>
                      <a:pt x="1" y="1070"/>
                      <a:pt x="16" y="1177"/>
                      <a:pt x="92" y="1223"/>
                    </a:cubicBezTo>
                    <a:cubicBezTo>
                      <a:pt x="115" y="1245"/>
                      <a:pt x="153" y="1259"/>
                      <a:pt x="190" y="1259"/>
                    </a:cubicBezTo>
                    <a:cubicBezTo>
                      <a:pt x="204" y="1259"/>
                      <a:pt x="217" y="1258"/>
                      <a:pt x="230" y="1253"/>
                    </a:cubicBezTo>
                    <a:cubicBezTo>
                      <a:pt x="260" y="1253"/>
                      <a:pt x="306" y="1223"/>
                      <a:pt x="321" y="1192"/>
                    </a:cubicBezTo>
                    <a:lnTo>
                      <a:pt x="1039" y="200"/>
                    </a:lnTo>
                    <a:cubicBezTo>
                      <a:pt x="1055" y="184"/>
                      <a:pt x="1070" y="154"/>
                      <a:pt x="1070" y="123"/>
                    </a:cubicBezTo>
                    <a:cubicBezTo>
                      <a:pt x="963" y="77"/>
                      <a:pt x="856" y="47"/>
                      <a:pt x="7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9"/>
              <p:cNvSpPr/>
              <p:nvPr/>
            </p:nvSpPr>
            <p:spPr>
              <a:xfrm>
                <a:off x="2867148" y="3754594"/>
                <a:ext cx="43741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213" extrusionOk="0">
                    <a:moveTo>
                      <a:pt x="733" y="0"/>
                    </a:moveTo>
                    <a:lnTo>
                      <a:pt x="61" y="947"/>
                    </a:lnTo>
                    <a:cubicBezTo>
                      <a:pt x="0" y="1024"/>
                      <a:pt x="15" y="1115"/>
                      <a:pt x="92" y="1176"/>
                    </a:cubicBezTo>
                    <a:cubicBezTo>
                      <a:pt x="125" y="1199"/>
                      <a:pt x="159" y="1213"/>
                      <a:pt x="192" y="1213"/>
                    </a:cubicBezTo>
                    <a:cubicBezTo>
                      <a:pt x="205" y="1213"/>
                      <a:pt x="217" y="1211"/>
                      <a:pt x="229" y="1207"/>
                    </a:cubicBezTo>
                    <a:cubicBezTo>
                      <a:pt x="260" y="1207"/>
                      <a:pt x="306" y="1176"/>
                      <a:pt x="336" y="1130"/>
                    </a:cubicBezTo>
                    <a:lnTo>
                      <a:pt x="1039" y="153"/>
                    </a:lnTo>
                    <a:cubicBezTo>
                      <a:pt x="1039" y="138"/>
                      <a:pt x="1054" y="138"/>
                      <a:pt x="1054" y="122"/>
                    </a:cubicBezTo>
                    <a:cubicBezTo>
                      <a:pt x="932" y="77"/>
                      <a:pt x="825" y="31"/>
                      <a:pt x="7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49"/>
              <p:cNvSpPr/>
              <p:nvPr/>
            </p:nvSpPr>
            <p:spPr>
              <a:xfrm>
                <a:off x="1421329" y="2731868"/>
                <a:ext cx="1457895" cy="1015131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24461" extrusionOk="0">
                    <a:moveTo>
                      <a:pt x="12357" y="1"/>
                    </a:moveTo>
                    <a:cubicBezTo>
                      <a:pt x="11637" y="1"/>
                      <a:pt x="11210" y="7"/>
                      <a:pt x="11210" y="7"/>
                    </a:cubicBezTo>
                    <a:lnTo>
                      <a:pt x="1908" y="129"/>
                    </a:lnTo>
                    <a:cubicBezTo>
                      <a:pt x="1908" y="129"/>
                      <a:pt x="0" y="9198"/>
                      <a:pt x="9087" y="9198"/>
                    </a:cubicBezTo>
                    <a:cubicBezTo>
                      <a:pt x="9271" y="9198"/>
                      <a:pt x="9459" y="9194"/>
                      <a:pt x="9652" y="9187"/>
                    </a:cubicBezTo>
                    <a:cubicBezTo>
                      <a:pt x="13134" y="9065"/>
                      <a:pt x="15807" y="8912"/>
                      <a:pt x="17793" y="8820"/>
                    </a:cubicBezTo>
                    <a:cubicBezTo>
                      <a:pt x="19623" y="8727"/>
                      <a:pt x="20889" y="8662"/>
                      <a:pt x="21708" y="8662"/>
                    </a:cubicBezTo>
                    <a:cubicBezTo>
                      <a:pt x="22501" y="8662"/>
                      <a:pt x="22873" y="8723"/>
                      <a:pt x="22925" y="8881"/>
                    </a:cubicBezTo>
                    <a:cubicBezTo>
                      <a:pt x="22986" y="9019"/>
                      <a:pt x="23643" y="10332"/>
                      <a:pt x="24544" y="12089"/>
                    </a:cubicBezTo>
                    <a:cubicBezTo>
                      <a:pt x="26728" y="16396"/>
                      <a:pt x="30486" y="24461"/>
                      <a:pt x="30486" y="24461"/>
                    </a:cubicBezTo>
                    <a:lnTo>
                      <a:pt x="35129" y="23178"/>
                    </a:lnTo>
                    <a:cubicBezTo>
                      <a:pt x="35129" y="23178"/>
                      <a:pt x="30868" y="3535"/>
                      <a:pt x="27966" y="1672"/>
                    </a:cubicBezTo>
                    <a:cubicBezTo>
                      <a:pt x="25561" y="136"/>
                      <a:pt x="15735" y="1"/>
                      <a:pt x="123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9"/>
              <p:cNvSpPr/>
              <p:nvPr/>
            </p:nvSpPr>
            <p:spPr>
              <a:xfrm>
                <a:off x="1454197" y="2732117"/>
                <a:ext cx="455794" cy="328390"/>
              </a:xfrm>
              <a:custGeom>
                <a:avLst/>
                <a:gdLst/>
                <a:ahLst/>
                <a:cxnLst/>
                <a:rect l="l" t="t" r="r" b="b"/>
                <a:pathLst>
                  <a:path w="10983" h="7913" extrusionOk="0">
                    <a:moveTo>
                      <a:pt x="10418" y="1"/>
                    </a:moveTo>
                    <a:lnTo>
                      <a:pt x="1116" y="123"/>
                    </a:lnTo>
                    <a:cubicBezTo>
                      <a:pt x="1116" y="123"/>
                      <a:pt x="1" y="5423"/>
                      <a:pt x="3529" y="7913"/>
                    </a:cubicBezTo>
                    <a:cubicBezTo>
                      <a:pt x="7042" y="7073"/>
                      <a:pt x="9135" y="3499"/>
                      <a:pt x="10983" y="291"/>
                    </a:cubicBezTo>
                    <a:lnTo>
                      <a:pt x="107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9"/>
              <p:cNvSpPr/>
              <p:nvPr/>
            </p:nvSpPr>
            <p:spPr>
              <a:xfrm>
                <a:off x="2159739" y="3091548"/>
                <a:ext cx="280208" cy="630759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5199" extrusionOk="0">
                    <a:moveTo>
                      <a:pt x="3872" y="0"/>
                    </a:moveTo>
                    <a:cubicBezTo>
                      <a:pt x="3051" y="0"/>
                      <a:pt x="1795" y="62"/>
                      <a:pt x="0" y="153"/>
                    </a:cubicBezTo>
                    <a:lnTo>
                      <a:pt x="901" y="15198"/>
                    </a:lnTo>
                    <a:lnTo>
                      <a:pt x="1818" y="15183"/>
                    </a:lnTo>
                    <a:lnTo>
                      <a:pt x="1818" y="14618"/>
                    </a:lnTo>
                    <a:lnTo>
                      <a:pt x="5132" y="14618"/>
                    </a:lnTo>
                    <a:lnTo>
                      <a:pt x="5132" y="15091"/>
                    </a:lnTo>
                    <a:lnTo>
                      <a:pt x="5972" y="15076"/>
                    </a:lnTo>
                    <a:lnTo>
                      <a:pt x="6751" y="3422"/>
                    </a:lnTo>
                    <a:cubicBezTo>
                      <a:pt x="5850" y="1665"/>
                      <a:pt x="5193" y="352"/>
                      <a:pt x="5132" y="214"/>
                    </a:cubicBezTo>
                    <a:cubicBezTo>
                      <a:pt x="5079" y="62"/>
                      <a:pt x="4693" y="0"/>
                      <a:pt x="38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9"/>
              <p:cNvSpPr/>
              <p:nvPr/>
            </p:nvSpPr>
            <p:spPr>
              <a:xfrm>
                <a:off x="2235144" y="3717825"/>
                <a:ext cx="138237" cy="88146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124" extrusionOk="0">
                    <a:moveTo>
                      <a:pt x="3330" y="0"/>
                    </a:moveTo>
                    <a:lnTo>
                      <a:pt x="1" y="92"/>
                    </a:lnTo>
                    <a:lnTo>
                      <a:pt x="1" y="2123"/>
                    </a:lnTo>
                    <a:lnTo>
                      <a:pt x="3330" y="2123"/>
                    </a:lnTo>
                    <a:lnTo>
                      <a:pt x="3330" y="0"/>
                    </a:lnTo>
                    <a:close/>
                  </a:path>
                </a:pathLst>
              </a:custGeom>
              <a:solidFill>
                <a:srgbClr val="FFC8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9"/>
              <p:cNvSpPr/>
              <p:nvPr/>
            </p:nvSpPr>
            <p:spPr>
              <a:xfrm>
                <a:off x="2235144" y="3698154"/>
                <a:ext cx="138237" cy="23489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566" extrusionOk="0">
                    <a:moveTo>
                      <a:pt x="1" y="1"/>
                    </a:moveTo>
                    <a:lnTo>
                      <a:pt x="1" y="566"/>
                    </a:lnTo>
                    <a:lnTo>
                      <a:pt x="3330" y="474"/>
                    </a:lnTo>
                    <a:lnTo>
                      <a:pt x="333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9"/>
              <p:cNvSpPr/>
              <p:nvPr/>
            </p:nvSpPr>
            <p:spPr>
              <a:xfrm>
                <a:off x="2195844" y="3891212"/>
                <a:ext cx="410808" cy="48514"/>
              </a:xfrm>
              <a:custGeom>
                <a:avLst/>
                <a:gdLst/>
                <a:ahLst/>
                <a:cxnLst/>
                <a:rect l="l" t="t" r="r" b="b"/>
                <a:pathLst>
                  <a:path w="9899" h="1169" extrusionOk="0">
                    <a:moveTo>
                      <a:pt x="7218" y="1"/>
                    </a:moveTo>
                    <a:cubicBezTo>
                      <a:pt x="4312" y="1"/>
                      <a:pt x="1" y="53"/>
                      <a:pt x="1" y="53"/>
                    </a:cubicBezTo>
                    <a:lnTo>
                      <a:pt x="1" y="1168"/>
                    </a:lnTo>
                    <a:lnTo>
                      <a:pt x="9898" y="1168"/>
                    </a:lnTo>
                    <a:lnTo>
                      <a:pt x="9898" y="38"/>
                    </a:lnTo>
                    <a:lnTo>
                      <a:pt x="9730" y="38"/>
                    </a:lnTo>
                    <a:cubicBezTo>
                      <a:pt x="9451" y="10"/>
                      <a:pt x="8463" y="1"/>
                      <a:pt x="7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9"/>
              <p:cNvSpPr/>
              <p:nvPr/>
            </p:nvSpPr>
            <p:spPr>
              <a:xfrm>
                <a:off x="2195844" y="3767251"/>
                <a:ext cx="403836" cy="126201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3041" extrusionOk="0">
                    <a:moveTo>
                      <a:pt x="6065" y="993"/>
                    </a:moveTo>
                    <a:cubicBezTo>
                      <a:pt x="6080" y="978"/>
                      <a:pt x="6095" y="948"/>
                      <a:pt x="6095" y="932"/>
                    </a:cubicBezTo>
                    <a:cubicBezTo>
                      <a:pt x="6278" y="1039"/>
                      <a:pt x="6462" y="1146"/>
                      <a:pt x="6660" y="1268"/>
                    </a:cubicBezTo>
                    <a:lnTo>
                      <a:pt x="5805" y="2078"/>
                    </a:lnTo>
                    <a:cubicBezTo>
                      <a:pt x="5744" y="2139"/>
                      <a:pt x="5744" y="2246"/>
                      <a:pt x="5805" y="2322"/>
                    </a:cubicBezTo>
                    <a:cubicBezTo>
                      <a:pt x="5835" y="2353"/>
                      <a:pt x="5881" y="2368"/>
                      <a:pt x="5927" y="2368"/>
                    </a:cubicBezTo>
                    <a:cubicBezTo>
                      <a:pt x="5973" y="2368"/>
                      <a:pt x="6019" y="2353"/>
                      <a:pt x="6049" y="2322"/>
                    </a:cubicBezTo>
                    <a:lnTo>
                      <a:pt x="6920" y="1482"/>
                    </a:lnTo>
                    <a:cubicBezTo>
                      <a:pt x="6935" y="1467"/>
                      <a:pt x="6935" y="1452"/>
                      <a:pt x="6950" y="1436"/>
                    </a:cubicBezTo>
                    <a:cubicBezTo>
                      <a:pt x="8142" y="2154"/>
                      <a:pt x="9410" y="2887"/>
                      <a:pt x="9730" y="3025"/>
                    </a:cubicBezTo>
                    <a:cubicBezTo>
                      <a:pt x="8799" y="2933"/>
                      <a:pt x="1" y="3040"/>
                      <a:pt x="1" y="3040"/>
                    </a:cubicBezTo>
                    <a:lnTo>
                      <a:pt x="764" y="551"/>
                    </a:lnTo>
                    <a:cubicBezTo>
                      <a:pt x="795" y="444"/>
                      <a:pt x="917" y="398"/>
                      <a:pt x="1009" y="428"/>
                    </a:cubicBezTo>
                    <a:cubicBezTo>
                      <a:pt x="3193" y="1268"/>
                      <a:pt x="4140" y="428"/>
                      <a:pt x="4415" y="92"/>
                    </a:cubicBezTo>
                    <a:cubicBezTo>
                      <a:pt x="4476" y="16"/>
                      <a:pt x="4583" y="1"/>
                      <a:pt x="4659" y="46"/>
                    </a:cubicBezTo>
                    <a:cubicBezTo>
                      <a:pt x="4751" y="108"/>
                      <a:pt x="4888" y="184"/>
                      <a:pt x="5056" y="291"/>
                    </a:cubicBezTo>
                    <a:lnTo>
                      <a:pt x="4216" y="1100"/>
                    </a:lnTo>
                    <a:cubicBezTo>
                      <a:pt x="4140" y="1162"/>
                      <a:pt x="4140" y="1268"/>
                      <a:pt x="4216" y="1330"/>
                    </a:cubicBezTo>
                    <a:cubicBezTo>
                      <a:pt x="4247" y="1360"/>
                      <a:pt x="4293" y="1391"/>
                      <a:pt x="4339" y="1391"/>
                    </a:cubicBezTo>
                    <a:cubicBezTo>
                      <a:pt x="4369" y="1391"/>
                      <a:pt x="4415" y="1375"/>
                      <a:pt x="4445" y="1330"/>
                    </a:cubicBezTo>
                    <a:lnTo>
                      <a:pt x="5316" y="489"/>
                    </a:lnTo>
                    <a:cubicBezTo>
                      <a:pt x="5331" y="474"/>
                      <a:pt x="5331" y="474"/>
                      <a:pt x="5347" y="459"/>
                    </a:cubicBezTo>
                    <a:cubicBezTo>
                      <a:pt x="5484" y="551"/>
                      <a:pt x="5652" y="657"/>
                      <a:pt x="5820" y="749"/>
                    </a:cubicBezTo>
                    <a:lnTo>
                      <a:pt x="4950" y="1604"/>
                    </a:lnTo>
                    <a:cubicBezTo>
                      <a:pt x="4888" y="1666"/>
                      <a:pt x="4873" y="1772"/>
                      <a:pt x="4950" y="1834"/>
                    </a:cubicBezTo>
                    <a:cubicBezTo>
                      <a:pt x="4980" y="1879"/>
                      <a:pt x="5026" y="1895"/>
                      <a:pt x="5072" y="1895"/>
                    </a:cubicBezTo>
                    <a:cubicBezTo>
                      <a:pt x="5102" y="1895"/>
                      <a:pt x="5148" y="1879"/>
                      <a:pt x="5179" y="183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9"/>
              <p:cNvSpPr/>
              <p:nvPr/>
            </p:nvSpPr>
            <p:spPr>
              <a:xfrm>
                <a:off x="2434178" y="3819873"/>
                <a:ext cx="50132" cy="45692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101" extrusionOk="0">
                    <a:moveTo>
                      <a:pt x="917" y="0"/>
                    </a:moveTo>
                    <a:lnTo>
                      <a:pt x="62" y="810"/>
                    </a:lnTo>
                    <a:cubicBezTo>
                      <a:pt x="1" y="871"/>
                      <a:pt x="1" y="993"/>
                      <a:pt x="62" y="1054"/>
                    </a:cubicBezTo>
                    <a:cubicBezTo>
                      <a:pt x="92" y="1085"/>
                      <a:pt x="138" y="1100"/>
                      <a:pt x="184" y="1100"/>
                    </a:cubicBezTo>
                    <a:cubicBezTo>
                      <a:pt x="230" y="1100"/>
                      <a:pt x="276" y="1085"/>
                      <a:pt x="306" y="1054"/>
                    </a:cubicBezTo>
                    <a:lnTo>
                      <a:pt x="1177" y="214"/>
                    </a:lnTo>
                    <a:cubicBezTo>
                      <a:pt x="1192" y="199"/>
                      <a:pt x="1192" y="184"/>
                      <a:pt x="1207" y="168"/>
                    </a:cubicBezTo>
                    <a:cubicBezTo>
                      <a:pt x="1101" y="107"/>
                      <a:pt x="1009" y="46"/>
                      <a:pt x="9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9"/>
              <p:cNvSpPr/>
              <p:nvPr/>
            </p:nvSpPr>
            <p:spPr>
              <a:xfrm>
                <a:off x="2398073" y="3798957"/>
                <a:ext cx="50754" cy="46936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131" extrusionOk="0">
                    <a:moveTo>
                      <a:pt x="947" y="0"/>
                    </a:moveTo>
                    <a:lnTo>
                      <a:pt x="77" y="840"/>
                    </a:lnTo>
                    <a:cubicBezTo>
                      <a:pt x="15" y="902"/>
                      <a:pt x="0" y="1008"/>
                      <a:pt x="77" y="1085"/>
                    </a:cubicBezTo>
                    <a:cubicBezTo>
                      <a:pt x="107" y="1115"/>
                      <a:pt x="153" y="1131"/>
                      <a:pt x="199" y="1131"/>
                    </a:cubicBezTo>
                    <a:cubicBezTo>
                      <a:pt x="229" y="1131"/>
                      <a:pt x="275" y="1115"/>
                      <a:pt x="306" y="1085"/>
                    </a:cubicBezTo>
                    <a:lnTo>
                      <a:pt x="1192" y="229"/>
                    </a:lnTo>
                    <a:cubicBezTo>
                      <a:pt x="1207" y="214"/>
                      <a:pt x="1222" y="184"/>
                      <a:pt x="1222" y="168"/>
                    </a:cubicBezTo>
                    <a:cubicBezTo>
                      <a:pt x="1130" y="107"/>
                      <a:pt x="1039" y="46"/>
                      <a:pt x="9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9"/>
              <p:cNvSpPr/>
              <p:nvPr/>
            </p:nvSpPr>
            <p:spPr>
              <a:xfrm>
                <a:off x="2368276" y="3779286"/>
                <a:ext cx="49468" cy="45692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1101" extrusionOk="0">
                    <a:moveTo>
                      <a:pt x="901" y="1"/>
                    </a:moveTo>
                    <a:lnTo>
                      <a:pt x="61" y="810"/>
                    </a:lnTo>
                    <a:cubicBezTo>
                      <a:pt x="0" y="872"/>
                      <a:pt x="0" y="978"/>
                      <a:pt x="61" y="1040"/>
                    </a:cubicBezTo>
                    <a:cubicBezTo>
                      <a:pt x="92" y="1070"/>
                      <a:pt x="138" y="1101"/>
                      <a:pt x="184" y="1101"/>
                    </a:cubicBezTo>
                    <a:cubicBezTo>
                      <a:pt x="214" y="1101"/>
                      <a:pt x="260" y="1085"/>
                      <a:pt x="290" y="1040"/>
                    </a:cubicBezTo>
                    <a:lnTo>
                      <a:pt x="1176" y="199"/>
                    </a:lnTo>
                    <a:cubicBezTo>
                      <a:pt x="1176" y="199"/>
                      <a:pt x="1192" y="184"/>
                      <a:pt x="1192" y="184"/>
                    </a:cubicBezTo>
                    <a:cubicBezTo>
                      <a:pt x="1085" y="108"/>
                      <a:pt x="993" y="47"/>
                      <a:pt x="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9"/>
              <p:cNvSpPr/>
              <p:nvPr/>
            </p:nvSpPr>
            <p:spPr>
              <a:xfrm>
                <a:off x="1847202" y="2283336"/>
                <a:ext cx="749947" cy="341088"/>
              </a:xfrm>
              <a:custGeom>
                <a:avLst/>
                <a:gdLst/>
                <a:ahLst/>
                <a:cxnLst/>
                <a:rect l="l" t="t" r="r" b="b"/>
                <a:pathLst>
                  <a:path w="18071" h="8219" extrusionOk="0">
                    <a:moveTo>
                      <a:pt x="3743" y="1"/>
                    </a:moveTo>
                    <a:lnTo>
                      <a:pt x="1" y="3117"/>
                    </a:lnTo>
                    <a:cubicBezTo>
                      <a:pt x="1055" y="4385"/>
                      <a:pt x="2078" y="5515"/>
                      <a:pt x="2689" y="5881"/>
                    </a:cubicBezTo>
                    <a:cubicBezTo>
                      <a:pt x="4293" y="6874"/>
                      <a:pt x="12587" y="8218"/>
                      <a:pt x="12587" y="8218"/>
                    </a:cubicBezTo>
                    <a:lnTo>
                      <a:pt x="18070" y="8218"/>
                    </a:lnTo>
                    <a:cubicBezTo>
                      <a:pt x="16947" y="5723"/>
                      <a:pt x="13788" y="5667"/>
                      <a:pt x="12882" y="5667"/>
                    </a:cubicBezTo>
                    <a:cubicBezTo>
                      <a:pt x="12840" y="5667"/>
                      <a:pt x="12802" y="5668"/>
                      <a:pt x="12770" y="5668"/>
                    </a:cubicBezTo>
                    <a:cubicBezTo>
                      <a:pt x="12052" y="5668"/>
                      <a:pt x="5881" y="2231"/>
                      <a:pt x="5225" y="1971"/>
                    </a:cubicBezTo>
                    <a:cubicBezTo>
                      <a:pt x="4996" y="1880"/>
                      <a:pt x="4400" y="1039"/>
                      <a:pt x="3743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9"/>
              <p:cNvSpPr/>
              <p:nvPr/>
            </p:nvSpPr>
            <p:spPr>
              <a:xfrm>
                <a:off x="1693196" y="2072889"/>
                <a:ext cx="319508" cy="339802"/>
              </a:xfrm>
              <a:custGeom>
                <a:avLst/>
                <a:gdLst/>
                <a:ahLst/>
                <a:cxnLst/>
                <a:rect l="l" t="t" r="r" b="b"/>
                <a:pathLst>
                  <a:path w="7699" h="8188" extrusionOk="0">
                    <a:moveTo>
                      <a:pt x="7698" y="4995"/>
                    </a:moveTo>
                    <a:lnTo>
                      <a:pt x="3712" y="8188"/>
                    </a:lnTo>
                    <a:cubicBezTo>
                      <a:pt x="1894" y="6019"/>
                      <a:pt x="0" y="3422"/>
                      <a:pt x="0" y="3422"/>
                    </a:cubicBezTo>
                    <a:lnTo>
                      <a:pt x="5667" y="1"/>
                    </a:lnTo>
                    <a:cubicBezTo>
                      <a:pt x="5667" y="1"/>
                      <a:pt x="7118" y="3453"/>
                      <a:pt x="7698" y="499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9"/>
              <p:cNvSpPr/>
              <p:nvPr/>
            </p:nvSpPr>
            <p:spPr>
              <a:xfrm>
                <a:off x="1481463" y="1887799"/>
                <a:ext cx="479906" cy="1193665"/>
              </a:xfrm>
              <a:custGeom>
                <a:avLst/>
                <a:gdLst/>
                <a:ahLst/>
                <a:cxnLst/>
                <a:rect l="l" t="t" r="r" b="b"/>
                <a:pathLst>
                  <a:path w="11564" h="28763" extrusionOk="0">
                    <a:moveTo>
                      <a:pt x="9394" y="1605"/>
                    </a:moveTo>
                    <a:lnTo>
                      <a:pt x="5286" y="1"/>
                    </a:lnTo>
                    <a:cubicBezTo>
                      <a:pt x="5286" y="1"/>
                      <a:pt x="413" y="566"/>
                      <a:pt x="77" y="12327"/>
                    </a:cubicBezTo>
                    <a:cubicBezTo>
                      <a:pt x="1" y="14603"/>
                      <a:pt x="31" y="27158"/>
                      <a:pt x="719" y="27479"/>
                    </a:cubicBezTo>
                    <a:cubicBezTo>
                      <a:pt x="3483" y="28762"/>
                      <a:pt x="10586" y="20346"/>
                      <a:pt x="10586" y="20346"/>
                    </a:cubicBezTo>
                    <a:cubicBezTo>
                      <a:pt x="10723" y="20086"/>
                      <a:pt x="10525" y="17367"/>
                      <a:pt x="10586" y="17108"/>
                    </a:cubicBezTo>
                    <a:cubicBezTo>
                      <a:pt x="10418" y="17031"/>
                      <a:pt x="10280" y="16970"/>
                      <a:pt x="10158" y="16909"/>
                    </a:cubicBezTo>
                    <a:cubicBezTo>
                      <a:pt x="9440" y="16482"/>
                      <a:pt x="8081" y="14679"/>
                      <a:pt x="6752" y="12739"/>
                    </a:cubicBezTo>
                    <a:lnTo>
                      <a:pt x="10968" y="9455"/>
                    </a:lnTo>
                    <a:cubicBezTo>
                      <a:pt x="11136" y="9715"/>
                      <a:pt x="11304" y="9975"/>
                      <a:pt x="11456" y="10234"/>
                    </a:cubicBezTo>
                    <a:cubicBezTo>
                      <a:pt x="11563" y="3957"/>
                      <a:pt x="9394" y="1605"/>
                      <a:pt x="9394" y="160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9"/>
              <p:cNvSpPr/>
              <p:nvPr/>
            </p:nvSpPr>
            <p:spPr>
              <a:xfrm>
                <a:off x="1606959" y="2121071"/>
                <a:ext cx="314446" cy="524270"/>
              </a:xfrm>
              <a:custGeom>
                <a:avLst/>
                <a:gdLst/>
                <a:ahLst/>
                <a:cxnLst/>
                <a:rect l="l" t="t" r="r" b="b"/>
                <a:pathLst>
                  <a:path w="7577" h="12633" extrusionOk="0">
                    <a:moveTo>
                      <a:pt x="1" y="1"/>
                    </a:moveTo>
                    <a:lnTo>
                      <a:pt x="1" y="1681"/>
                    </a:lnTo>
                    <a:cubicBezTo>
                      <a:pt x="1" y="1681"/>
                      <a:pt x="1589" y="6019"/>
                      <a:pt x="3499" y="9425"/>
                    </a:cubicBezTo>
                    <a:cubicBezTo>
                      <a:pt x="4522" y="11273"/>
                      <a:pt x="6233" y="12189"/>
                      <a:pt x="7577" y="12632"/>
                    </a:cubicBezTo>
                    <a:cubicBezTo>
                      <a:pt x="7562" y="12067"/>
                      <a:pt x="7531" y="11594"/>
                      <a:pt x="7562" y="11487"/>
                    </a:cubicBezTo>
                    <a:cubicBezTo>
                      <a:pt x="7394" y="11410"/>
                      <a:pt x="7241" y="11349"/>
                      <a:pt x="7134" y="11288"/>
                    </a:cubicBezTo>
                    <a:cubicBezTo>
                      <a:pt x="6416" y="10861"/>
                      <a:pt x="5057" y="9058"/>
                      <a:pt x="3728" y="7118"/>
                    </a:cubicBezTo>
                    <a:lnTo>
                      <a:pt x="5790" y="5515"/>
                    </a:lnTo>
                    <a:lnTo>
                      <a:pt x="3728" y="244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49"/>
              <p:cNvSpPr/>
              <p:nvPr/>
            </p:nvSpPr>
            <p:spPr>
              <a:xfrm>
                <a:off x="1761629" y="2280182"/>
                <a:ext cx="880506" cy="393047"/>
              </a:xfrm>
              <a:custGeom>
                <a:avLst/>
                <a:gdLst/>
                <a:ahLst/>
                <a:cxnLst/>
                <a:rect l="l" t="t" r="r" b="b"/>
                <a:pathLst>
                  <a:path w="21217" h="9471" extrusionOk="0">
                    <a:moveTo>
                      <a:pt x="15855" y="6996"/>
                    </a:moveTo>
                    <a:cubicBezTo>
                      <a:pt x="15855" y="6996"/>
                      <a:pt x="7195" y="3452"/>
                      <a:pt x="6599" y="3330"/>
                    </a:cubicBezTo>
                    <a:cubicBezTo>
                      <a:pt x="6416" y="3284"/>
                      <a:pt x="5790" y="2414"/>
                      <a:pt x="4996" y="1222"/>
                    </a:cubicBezTo>
                    <a:cubicBezTo>
                      <a:pt x="4843" y="963"/>
                      <a:pt x="4369" y="260"/>
                      <a:pt x="4217" y="0"/>
                    </a:cubicBezTo>
                    <a:lnTo>
                      <a:pt x="1" y="3284"/>
                    </a:lnTo>
                    <a:cubicBezTo>
                      <a:pt x="1330" y="5224"/>
                      <a:pt x="2689" y="7027"/>
                      <a:pt x="3407" y="7454"/>
                    </a:cubicBezTo>
                    <a:cubicBezTo>
                      <a:pt x="3529" y="7515"/>
                      <a:pt x="3667" y="7592"/>
                      <a:pt x="3835" y="7653"/>
                    </a:cubicBezTo>
                    <a:cubicBezTo>
                      <a:pt x="3835" y="7638"/>
                      <a:pt x="3835" y="7638"/>
                      <a:pt x="3835" y="7622"/>
                    </a:cubicBezTo>
                    <a:cubicBezTo>
                      <a:pt x="3835" y="7638"/>
                      <a:pt x="3835" y="7638"/>
                      <a:pt x="3835" y="7653"/>
                    </a:cubicBezTo>
                    <a:cubicBezTo>
                      <a:pt x="6355" y="8585"/>
                      <a:pt x="15413" y="9027"/>
                      <a:pt x="15581" y="9089"/>
                    </a:cubicBezTo>
                    <a:cubicBezTo>
                      <a:pt x="15901" y="9333"/>
                      <a:pt x="16680" y="9348"/>
                      <a:pt x="17352" y="9165"/>
                    </a:cubicBezTo>
                    <a:cubicBezTo>
                      <a:pt x="17673" y="9073"/>
                      <a:pt x="17979" y="8951"/>
                      <a:pt x="18208" y="8768"/>
                    </a:cubicBezTo>
                    <a:cubicBezTo>
                      <a:pt x="18819" y="8310"/>
                      <a:pt x="19720" y="8951"/>
                      <a:pt x="20132" y="9272"/>
                    </a:cubicBezTo>
                    <a:cubicBezTo>
                      <a:pt x="20392" y="9470"/>
                      <a:pt x="21018" y="9455"/>
                      <a:pt x="21217" y="9257"/>
                    </a:cubicBezTo>
                    <a:cubicBezTo>
                      <a:pt x="20758" y="6645"/>
                      <a:pt x="15855" y="6996"/>
                      <a:pt x="15855" y="6996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49"/>
              <p:cNvSpPr/>
              <p:nvPr/>
            </p:nvSpPr>
            <p:spPr>
              <a:xfrm>
                <a:off x="1700790" y="1774961"/>
                <a:ext cx="209201" cy="179446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4324" extrusionOk="0">
                    <a:moveTo>
                      <a:pt x="5041" y="2445"/>
                    </a:moveTo>
                    <a:lnTo>
                      <a:pt x="4919" y="2689"/>
                    </a:lnTo>
                    <a:lnTo>
                      <a:pt x="4644" y="3224"/>
                    </a:lnTo>
                    <a:lnTo>
                      <a:pt x="4598" y="3315"/>
                    </a:lnTo>
                    <a:lnTo>
                      <a:pt x="4109" y="4324"/>
                    </a:lnTo>
                    <a:lnTo>
                      <a:pt x="1" y="2720"/>
                    </a:lnTo>
                    <a:lnTo>
                      <a:pt x="1726" y="1"/>
                    </a:lnTo>
                    <a:lnTo>
                      <a:pt x="4430" y="2002"/>
                    </a:ln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9"/>
              <p:cNvSpPr/>
              <p:nvPr/>
            </p:nvSpPr>
            <p:spPr>
              <a:xfrm>
                <a:off x="1574630" y="1909379"/>
                <a:ext cx="412095" cy="554025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13350" extrusionOk="0">
                    <a:moveTo>
                      <a:pt x="780" y="6782"/>
                    </a:moveTo>
                    <a:lnTo>
                      <a:pt x="5041" y="13350"/>
                    </a:lnTo>
                    <a:lnTo>
                      <a:pt x="9929" y="10539"/>
                    </a:lnTo>
                    <a:cubicBezTo>
                      <a:pt x="9929" y="10539"/>
                      <a:pt x="8600" y="5422"/>
                      <a:pt x="7302" y="2612"/>
                    </a:cubicBezTo>
                    <a:cubicBezTo>
                      <a:pt x="6508" y="871"/>
                      <a:pt x="4201" y="0"/>
                      <a:pt x="1956" y="1390"/>
                    </a:cubicBezTo>
                    <a:cubicBezTo>
                      <a:pt x="1" y="2612"/>
                      <a:pt x="62" y="5468"/>
                      <a:pt x="780" y="67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49"/>
              <p:cNvSpPr/>
              <p:nvPr/>
            </p:nvSpPr>
            <p:spPr>
              <a:xfrm>
                <a:off x="1768601" y="1463752"/>
                <a:ext cx="477374" cy="315691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7607" extrusionOk="0">
                    <a:moveTo>
                      <a:pt x="4155" y="5713"/>
                    </a:moveTo>
                    <a:cubicBezTo>
                      <a:pt x="4003" y="5010"/>
                      <a:pt x="3346" y="4353"/>
                      <a:pt x="2750" y="5300"/>
                    </a:cubicBezTo>
                    <a:cubicBezTo>
                      <a:pt x="2613" y="5545"/>
                      <a:pt x="2567" y="5820"/>
                      <a:pt x="2536" y="6095"/>
                    </a:cubicBezTo>
                    <a:cubicBezTo>
                      <a:pt x="2429" y="7088"/>
                      <a:pt x="1269" y="7530"/>
                      <a:pt x="413" y="7592"/>
                    </a:cubicBezTo>
                    <a:cubicBezTo>
                      <a:pt x="276" y="7607"/>
                      <a:pt x="138" y="7607"/>
                      <a:pt x="1" y="7576"/>
                    </a:cubicBezTo>
                    <a:cubicBezTo>
                      <a:pt x="1" y="7576"/>
                      <a:pt x="215" y="5942"/>
                      <a:pt x="703" y="3972"/>
                    </a:cubicBezTo>
                    <a:cubicBezTo>
                      <a:pt x="1177" y="2017"/>
                      <a:pt x="2277" y="0"/>
                      <a:pt x="3865" y="810"/>
                    </a:cubicBezTo>
                    <a:cubicBezTo>
                      <a:pt x="3865" y="810"/>
                      <a:pt x="5316" y="123"/>
                      <a:pt x="6202" y="1253"/>
                    </a:cubicBezTo>
                    <a:cubicBezTo>
                      <a:pt x="6202" y="1253"/>
                      <a:pt x="7714" y="718"/>
                      <a:pt x="8493" y="1925"/>
                    </a:cubicBezTo>
                    <a:cubicBezTo>
                      <a:pt x="8493" y="1925"/>
                      <a:pt x="10601" y="2322"/>
                      <a:pt x="10998" y="3636"/>
                    </a:cubicBezTo>
                    <a:cubicBezTo>
                      <a:pt x="11502" y="5316"/>
                      <a:pt x="9165" y="5713"/>
                      <a:pt x="8386" y="5239"/>
                    </a:cubicBezTo>
                    <a:cubicBezTo>
                      <a:pt x="7607" y="4766"/>
                      <a:pt x="7012" y="3880"/>
                      <a:pt x="6477" y="3895"/>
                    </a:cubicBezTo>
                    <a:cubicBezTo>
                      <a:pt x="5943" y="3911"/>
                      <a:pt x="6065" y="4735"/>
                      <a:pt x="5988" y="5239"/>
                    </a:cubicBezTo>
                    <a:cubicBezTo>
                      <a:pt x="5912" y="5743"/>
                      <a:pt x="5118" y="5224"/>
                      <a:pt x="4782" y="5911"/>
                    </a:cubicBezTo>
                    <a:cubicBezTo>
                      <a:pt x="4446" y="6599"/>
                      <a:pt x="4278" y="6981"/>
                      <a:pt x="4079" y="6858"/>
                    </a:cubicBezTo>
                    <a:cubicBezTo>
                      <a:pt x="3865" y="6736"/>
                      <a:pt x="4155" y="5713"/>
                      <a:pt x="4155" y="5713"/>
                    </a:cubicBezTo>
                    <a:close/>
                  </a:path>
                </a:pathLst>
              </a:custGeom>
              <a:solidFill>
                <a:srgbClr val="FBD1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9"/>
              <p:cNvSpPr/>
              <p:nvPr/>
            </p:nvSpPr>
            <p:spPr>
              <a:xfrm>
                <a:off x="1896712" y="1681793"/>
                <a:ext cx="34860" cy="54531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314" extrusionOk="0">
                    <a:moveTo>
                      <a:pt x="439" y="0"/>
                    </a:moveTo>
                    <a:cubicBezTo>
                      <a:pt x="162" y="0"/>
                      <a:pt x="44" y="343"/>
                      <a:pt x="15" y="642"/>
                    </a:cubicBezTo>
                    <a:cubicBezTo>
                      <a:pt x="1" y="891"/>
                      <a:pt x="74" y="1314"/>
                      <a:pt x="314" y="1314"/>
                    </a:cubicBezTo>
                    <a:cubicBezTo>
                      <a:pt x="340" y="1314"/>
                      <a:pt x="367" y="1309"/>
                      <a:pt x="396" y="1299"/>
                    </a:cubicBezTo>
                    <a:cubicBezTo>
                      <a:pt x="641" y="1223"/>
                      <a:pt x="366" y="932"/>
                      <a:pt x="457" y="780"/>
                    </a:cubicBezTo>
                    <a:cubicBezTo>
                      <a:pt x="480" y="739"/>
                      <a:pt x="510" y="726"/>
                      <a:pt x="543" y="726"/>
                    </a:cubicBezTo>
                    <a:cubicBezTo>
                      <a:pt x="600" y="726"/>
                      <a:pt x="664" y="763"/>
                      <a:pt x="712" y="763"/>
                    </a:cubicBezTo>
                    <a:cubicBezTo>
                      <a:pt x="751" y="763"/>
                      <a:pt x="778" y="737"/>
                      <a:pt x="778" y="642"/>
                    </a:cubicBezTo>
                    <a:cubicBezTo>
                      <a:pt x="839" y="382"/>
                      <a:pt x="687" y="16"/>
                      <a:pt x="457" y="1"/>
                    </a:cubicBezTo>
                    <a:cubicBezTo>
                      <a:pt x="451" y="0"/>
                      <a:pt x="445" y="0"/>
                      <a:pt x="439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9"/>
              <p:cNvSpPr/>
              <p:nvPr/>
            </p:nvSpPr>
            <p:spPr>
              <a:xfrm>
                <a:off x="1857992" y="1844058"/>
                <a:ext cx="46937" cy="646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1559" extrusionOk="0">
                    <a:moveTo>
                      <a:pt x="31" y="1"/>
                    </a:moveTo>
                    <a:cubicBezTo>
                      <a:pt x="31" y="1"/>
                      <a:pt x="1" y="933"/>
                      <a:pt x="856" y="1559"/>
                    </a:cubicBezTo>
                    <a:lnTo>
                      <a:pt x="1131" y="1024"/>
                    </a:lnTo>
                    <a:cubicBezTo>
                      <a:pt x="291" y="536"/>
                      <a:pt x="31" y="1"/>
                      <a:pt x="31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9"/>
              <p:cNvSpPr/>
              <p:nvPr/>
            </p:nvSpPr>
            <p:spPr>
              <a:xfrm>
                <a:off x="1262799" y="2277650"/>
                <a:ext cx="195880" cy="871002"/>
              </a:xfrm>
              <a:custGeom>
                <a:avLst/>
                <a:gdLst/>
                <a:ahLst/>
                <a:cxnLst/>
                <a:rect l="l" t="t" r="r" b="b"/>
                <a:pathLst>
                  <a:path w="4720" h="20988" extrusionOk="0">
                    <a:moveTo>
                      <a:pt x="1482" y="0"/>
                    </a:moveTo>
                    <a:lnTo>
                      <a:pt x="1039" y="46"/>
                    </a:lnTo>
                    <a:lnTo>
                      <a:pt x="1039" y="46"/>
                    </a:lnTo>
                    <a:lnTo>
                      <a:pt x="1482" y="16"/>
                    </a:lnTo>
                    <a:lnTo>
                      <a:pt x="1482" y="0"/>
                    </a:lnTo>
                    <a:close/>
                    <a:moveTo>
                      <a:pt x="1482" y="16"/>
                    </a:moveTo>
                    <a:lnTo>
                      <a:pt x="794" y="77"/>
                    </a:lnTo>
                    <a:lnTo>
                      <a:pt x="0" y="77"/>
                    </a:lnTo>
                    <a:cubicBezTo>
                      <a:pt x="0" y="107"/>
                      <a:pt x="0" y="123"/>
                      <a:pt x="0" y="138"/>
                    </a:cubicBezTo>
                    <a:cubicBezTo>
                      <a:pt x="0" y="168"/>
                      <a:pt x="0" y="184"/>
                      <a:pt x="0" y="199"/>
                    </a:cubicBezTo>
                    <a:cubicBezTo>
                      <a:pt x="15" y="275"/>
                      <a:pt x="31" y="413"/>
                      <a:pt x="61" y="611"/>
                    </a:cubicBezTo>
                    <a:cubicBezTo>
                      <a:pt x="290" y="2093"/>
                      <a:pt x="1085" y="7179"/>
                      <a:pt x="1818" y="11899"/>
                    </a:cubicBezTo>
                    <a:cubicBezTo>
                      <a:pt x="2566" y="16634"/>
                      <a:pt x="3238" y="20987"/>
                      <a:pt x="3238" y="20987"/>
                    </a:cubicBezTo>
                    <a:lnTo>
                      <a:pt x="4720" y="20758"/>
                    </a:lnTo>
                    <a:cubicBezTo>
                      <a:pt x="4720" y="20758"/>
                      <a:pt x="4659" y="20422"/>
                      <a:pt x="4582" y="19872"/>
                    </a:cubicBezTo>
                    <a:cubicBezTo>
                      <a:pt x="4262" y="17886"/>
                      <a:pt x="3483" y="12953"/>
                      <a:pt x="2795" y="8493"/>
                    </a:cubicBezTo>
                    <a:cubicBezTo>
                      <a:pt x="2444" y="6263"/>
                      <a:pt x="2108" y="4155"/>
                      <a:pt x="1879" y="2582"/>
                    </a:cubicBezTo>
                    <a:cubicBezTo>
                      <a:pt x="1757" y="1803"/>
                      <a:pt x="1650" y="1161"/>
                      <a:pt x="1589" y="703"/>
                    </a:cubicBezTo>
                    <a:cubicBezTo>
                      <a:pt x="1543" y="474"/>
                      <a:pt x="1527" y="291"/>
                      <a:pt x="1497" y="168"/>
                    </a:cubicBezTo>
                    <a:cubicBezTo>
                      <a:pt x="1497" y="107"/>
                      <a:pt x="1482" y="61"/>
                      <a:pt x="1482" y="31"/>
                    </a:cubicBezTo>
                    <a:lnTo>
                      <a:pt x="1482" y="1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9"/>
              <p:cNvSpPr/>
              <p:nvPr/>
            </p:nvSpPr>
            <p:spPr>
              <a:xfrm>
                <a:off x="1808566" y="3231611"/>
                <a:ext cx="74824" cy="73156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7628" extrusionOk="0">
                    <a:moveTo>
                      <a:pt x="0" y="1"/>
                    </a:moveTo>
                    <a:lnTo>
                      <a:pt x="0" y="17322"/>
                    </a:lnTo>
                    <a:cubicBezTo>
                      <a:pt x="0" y="17490"/>
                      <a:pt x="138" y="17627"/>
                      <a:pt x="306" y="17627"/>
                    </a:cubicBezTo>
                    <a:lnTo>
                      <a:pt x="1497" y="17627"/>
                    </a:lnTo>
                    <a:cubicBezTo>
                      <a:pt x="1665" y="17627"/>
                      <a:pt x="1802" y="17490"/>
                      <a:pt x="1802" y="17322"/>
                    </a:cubicBezTo>
                    <a:lnTo>
                      <a:pt x="18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9"/>
              <p:cNvSpPr/>
              <p:nvPr/>
            </p:nvSpPr>
            <p:spPr>
              <a:xfrm>
                <a:off x="1808566" y="3783727"/>
                <a:ext cx="74824" cy="179446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324" extrusionOk="0">
                    <a:moveTo>
                      <a:pt x="0" y="1"/>
                    </a:moveTo>
                    <a:lnTo>
                      <a:pt x="0" y="4018"/>
                    </a:lnTo>
                    <a:cubicBezTo>
                      <a:pt x="0" y="4186"/>
                      <a:pt x="138" y="4323"/>
                      <a:pt x="306" y="4323"/>
                    </a:cubicBezTo>
                    <a:lnTo>
                      <a:pt x="1497" y="4323"/>
                    </a:lnTo>
                    <a:cubicBezTo>
                      <a:pt x="1665" y="4323"/>
                      <a:pt x="1802" y="4186"/>
                      <a:pt x="1802" y="4018"/>
                    </a:cubicBezTo>
                    <a:lnTo>
                      <a:pt x="18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49"/>
              <p:cNvSpPr/>
              <p:nvPr/>
            </p:nvSpPr>
            <p:spPr>
              <a:xfrm>
                <a:off x="1639951" y="3242401"/>
                <a:ext cx="412054" cy="62167"/>
              </a:xfrm>
              <a:custGeom>
                <a:avLst/>
                <a:gdLst/>
                <a:ahLst/>
                <a:cxnLst/>
                <a:rect l="l" t="t" r="r" b="b"/>
                <a:pathLst>
                  <a:path w="9929" h="1498" extrusionOk="0">
                    <a:moveTo>
                      <a:pt x="0" y="1"/>
                    </a:moveTo>
                    <a:lnTo>
                      <a:pt x="0" y="291"/>
                    </a:lnTo>
                    <a:cubicBezTo>
                      <a:pt x="0" y="963"/>
                      <a:pt x="550" y="1498"/>
                      <a:pt x="1222" y="1498"/>
                    </a:cubicBezTo>
                    <a:lnTo>
                      <a:pt x="8706" y="1498"/>
                    </a:lnTo>
                    <a:cubicBezTo>
                      <a:pt x="9379" y="1498"/>
                      <a:pt x="9928" y="963"/>
                      <a:pt x="9928" y="291"/>
                    </a:cubicBezTo>
                    <a:lnTo>
                      <a:pt x="992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9"/>
              <p:cNvSpPr/>
              <p:nvPr/>
            </p:nvSpPr>
            <p:spPr>
              <a:xfrm>
                <a:off x="1390204" y="3098520"/>
                <a:ext cx="911547" cy="145831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514" extrusionOk="0">
                    <a:moveTo>
                      <a:pt x="1405" y="3513"/>
                    </a:moveTo>
                    <a:lnTo>
                      <a:pt x="20559" y="3513"/>
                    </a:lnTo>
                    <a:cubicBezTo>
                      <a:pt x="21338" y="3513"/>
                      <a:pt x="21964" y="2872"/>
                      <a:pt x="21964" y="2093"/>
                    </a:cubicBezTo>
                    <a:lnTo>
                      <a:pt x="21964" y="1406"/>
                    </a:lnTo>
                    <a:cubicBezTo>
                      <a:pt x="21964" y="627"/>
                      <a:pt x="21338" y="0"/>
                      <a:pt x="20559" y="0"/>
                    </a:cubicBezTo>
                    <a:lnTo>
                      <a:pt x="1405" y="0"/>
                    </a:lnTo>
                    <a:cubicBezTo>
                      <a:pt x="626" y="0"/>
                      <a:pt x="0" y="627"/>
                      <a:pt x="0" y="1406"/>
                    </a:cubicBezTo>
                    <a:lnTo>
                      <a:pt x="0" y="2093"/>
                    </a:lnTo>
                    <a:cubicBezTo>
                      <a:pt x="0" y="2872"/>
                      <a:pt x="626" y="3513"/>
                      <a:pt x="1405" y="35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9"/>
              <p:cNvSpPr/>
              <p:nvPr/>
            </p:nvSpPr>
            <p:spPr>
              <a:xfrm>
                <a:off x="1457393" y="3875649"/>
                <a:ext cx="87524" cy="87524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109" extrusionOk="0">
                    <a:moveTo>
                      <a:pt x="1054" y="1"/>
                    </a:moveTo>
                    <a:cubicBezTo>
                      <a:pt x="474" y="1"/>
                      <a:pt x="0" y="474"/>
                      <a:pt x="0" y="1054"/>
                    </a:cubicBezTo>
                    <a:cubicBezTo>
                      <a:pt x="0" y="1635"/>
                      <a:pt x="474" y="2108"/>
                      <a:pt x="1054" y="2108"/>
                    </a:cubicBezTo>
                    <a:cubicBezTo>
                      <a:pt x="1635" y="2108"/>
                      <a:pt x="2108" y="1635"/>
                      <a:pt x="2108" y="1054"/>
                    </a:cubicBezTo>
                    <a:cubicBezTo>
                      <a:pt x="2108" y="474"/>
                      <a:pt x="1650" y="1"/>
                      <a:pt x="10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49"/>
              <p:cNvSpPr/>
              <p:nvPr/>
            </p:nvSpPr>
            <p:spPr>
              <a:xfrm>
                <a:off x="2146417" y="3875649"/>
                <a:ext cx="87524" cy="87524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109" extrusionOk="0">
                    <a:moveTo>
                      <a:pt x="1054" y="1"/>
                    </a:moveTo>
                    <a:cubicBezTo>
                      <a:pt x="474" y="1"/>
                      <a:pt x="0" y="474"/>
                      <a:pt x="0" y="1054"/>
                    </a:cubicBezTo>
                    <a:cubicBezTo>
                      <a:pt x="0" y="1635"/>
                      <a:pt x="474" y="2108"/>
                      <a:pt x="1054" y="2108"/>
                    </a:cubicBezTo>
                    <a:cubicBezTo>
                      <a:pt x="1650" y="2108"/>
                      <a:pt x="2108" y="1635"/>
                      <a:pt x="2108" y="1054"/>
                    </a:cubicBezTo>
                    <a:cubicBezTo>
                      <a:pt x="2108" y="474"/>
                      <a:pt x="1650" y="1"/>
                      <a:pt x="10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9"/>
              <p:cNvSpPr/>
              <p:nvPr/>
            </p:nvSpPr>
            <p:spPr>
              <a:xfrm>
                <a:off x="1770510" y="3727951"/>
                <a:ext cx="150894" cy="131264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3163" extrusionOk="0">
                    <a:moveTo>
                      <a:pt x="1" y="1"/>
                    </a:moveTo>
                    <a:lnTo>
                      <a:pt x="1" y="3162"/>
                    </a:lnTo>
                    <a:lnTo>
                      <a:pt x="3636" y="3162"/>
                    </a:lnTo>
                    <a:lnTo>
                      <a:pt x="363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9"/>
              <p:cNvSpPr/>
              <p:nvPr/>
            </p:nvSpPr>
            <p:spPr>
              <a:xfrm>
                <a:off x="1457393" y="3828090"/>
                <a:ext cx="777171" cy="62167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498" extrusionOk="0">
                    <a:moveTo>
                      <a:pt x="0" y="1498"/>
                    </a:moveTo>
                    <a:lnTo>
                      <a:pt x="18726" y="1498"/>
                    </a:lnTo>
                    <a:lnTo>
                      <a:pt x="18726" y="1101"/>
                    </a:lnTo>
                    <a:cubicBezTo>
                      <a:pt x="18726" y="490"/>
                      <a:pt x="18238" y="1"/>
                      <a:pt x="17627" y="1"/>
                    </a:cubicBezTo>
                    <a:lnTo>
                      <a:pt x="1100" y="1"/>
                    </a:lnTo>
                    <a:cubicBezTo>
                      <a:pt x="489" y="1"/>
                      <a:pt x="0" y="490"/>
                      <a:pt x="0" y="1101"/>
                    </a:cubicBezTo>
                    <a:lnTo>
                      <a:pt x="0" y="149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9"/>
              <p:cNvSpPr/>
              <p:nvPr/>
            </p:nvSpPr>
            <p:spPr>
              <a:xfrm>
                <a:off x="1239310" y="2255448"/>
                <a:ext cx="168656" cy="379725"/>
              </a:xfrm>
              <a:custGeom>
                <a:avLst/>
                <a:gdLst/>
                <a:ahLst/>
                <a:cxnLst/>
                <a:rect l="l" t="t" r="r" b="b"/>
                <a:pathLst>
                  <a:path w="4064" h="9150" extrusionOk="0">
                    <a:moveTo>
                      <a:pt x="108" y="1834"/>
                    </a:moveTo>
                    <a:lnTo>
                      <a:pt x="902" y="7729"/>
                    </a:lnTo>
                    <a:cubicBezTo>
                      <a:pt x="1024" y="8570"/>
                      <a:pt x="1788" y="9150"/>
                      <a:pt x="2628" y="9043"/>
                    </a:cubicBezTo>
                    <a:cubicBezTo>
                      <a:pt x="3468" y="8936"/>
                      <a:pt x="4064" y="8157"/>
                      <a:pt x="3957" y="7317"/>
                    </a:cubicBezTo>
                    <a:lnTo>
                      <a:pt x="3163" y="1421"/>
                    </a:lnTo>
                    <a:cubicBezTo>
                      <a:pt x="3040" y="581"/>
                      <a:pt x="2277" y="1"/>
                      <a:pt x="1437" y="108"/>
                    </a:cubicBezTo>
                    <a:cubicBezTo>
                      <a:pt x="597" y="230"/>
                      <a:pt x="1" y="994"/>
                      <a:pt x="108" y="18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9"/>
              <p:cNvSpPr/>
              <p:nvPr/>
            </p:nvSpPr>
            <p:spPr>
              <a:xfrm>
                <a:off x="3416691" y="2756851"/>
                <a:ext cx="67230" cy="1198063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28869" extrusionOk="0">
                    <a:moveTo>
                      <a:pt x="1" y="1"/>
                    </a:moveTo>
                    <a:lnTo>
                      <a:pt x="1" y="28869"/>
                    </a:lnTo>
                    <a:lnTo>
                      <a:pt x="1620" y="28869"/>
                    </a:lnTo>
                    <a:lnTo>
                      <a:pt x="16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9"/>
              <p:cNvSpPr/>
              <p:nvPr/>
            </p:nvSpPr>
            <p:spPr>
              <a:xfrm>
                <a:off x="2408199" y="2756851"/>
                <a:ext cx="67230" cy="1198063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28869" extrusionOk="0">
                    <a:moveTo>
                      <a:pt x="1" y="1"/>
                    </a:moveTo>
                    <a:lnTo>
                      <a:pt x="1" y="28869"/>
                    </a:lnTo>
                    <a:lnTo>
                      <a:pt x="1620" y="28869"/>
                    </a:lnTo>
                    <a:lnTo>
                      <a:pt x="16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9"/>
              <p:cNvSpPr/>
              <p:nvPr/>
            </p:nvSpPr>
            <p:spPr>
              <a:xfrm>
                <a:off x="2358109" y="2682068"/>
                <a:ext cx="1193000" cy="83706"/>
              </a:xfrm>
              <a:custGeom>
                <a:avLst/>
                <a:gdLst/>
                <a:ahLst/>
                <a:cxnLst/>
                <a:rect l="l" t="t" r="r" b="b"/>
                <a:pathLst>
                  <a:path w="28747" h="2017" extrusionOk="0">
                    <a:moveTo>
                      <a:pt x="1" y="0"/>
                    </a:moveTo>
                    <a:lnTo>
                      <a:pt x="1" y="2016"/>
                    </a:lnTo>
                    <a:lnTo>
                      <a:pt x="28747" y="2016"/>
                    </a:lnTo>
                    <a:lnTo>
                      <a:pt x="287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9"/>
              <p:cNvSpPr/>
              <p:nvPr/>
            </p:nvSpPr>
            <p:spPr>
              <a:xfrm>
                <a:off x="1985397" y="1053608"/>
                <a:ext cx="345529" cy="213061"/>
              </a:xfrm>
              <a:custGeom>
                <a:avLst/>
                <a:gdLst/>
                <a:ahLst/>
                <a:cxnLst/>
                <a:rect l="l" t="t" r="r" b="b"/>
                <a:pathLst>
                  <a:path w="8326" h="5134" extrusionOk="0">
                    <a:moveTo>
                      <a:pt x="1" y="1"/>
                    </a:moveTo>
                    <a:lnTo>
                      <a:pt x="1" y="5133"/>
                    </a:lnTo>
                    <a:lnTo>
                      <a:pt x="8325" y="5133"/>
                    </a:lnTo>
                    <a:lnTo>
                      <a:pt x="83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9"/>
              <p:cNvSpPr/>
              <p:nvPr/>
            </p:nvSpPr>
            <p:spPr>
              <a:xfrm>
                <a:off x="203636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1940" y="1"/>
                    </a:moveTo>
                    <a:lnTo>
                      <a:pt x="0" y="704"/>
                    </a:lnTo>
                    <a:lnTo>
                      <a:pt x="0" y="948"/>
                    </a:lnTo>
                    <a:lnTo>
                      <a:pt x="1940" y="1651"/>
                    </a:lnTo>
                    <a:lnTo>
                      <a:pt x="1940" y="1376"/>
                    </a:lnTo>
                    <a:lnTo>
                      <a:pt x="382" y="826"/>
                    </a:lnTo>
                    <a:lnTo>
                      <a:pt x="1940" y="276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9"/>
              <p:cNvSpPr/>
              <p:nvPr/>
            </p:nvSpPr>
            <p:spPr>
              <a:xfrm>
                <a:off x="2130198" y="1106230"/>
                <a:ext cx="43119" cy="10528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2537" extrusionOk="0">
                    <a:moveTo>
                      <a:pt x="779" y="1"/>
                    </a:moveTo>
                    <a:lnTo>
                      <a:pt x="0" y="2536"/>
                    </a:lnTo>
                    <a:lnTo>
                      <a:pt x="260" y="2536"/>
                    </a:lnTo>
                    <a:lnTo>
                      <a:pt x="10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9"/>
              <p:cNvSpPr/>
              <p:nvPr/>
            </p:nvSpPr>
            <p:spPr>
              <a:xfrm>
                <a:off x="218659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558" y="826"/>
                    </a:lnTo>
                    <a:lnTo>
                      <a:pt x="0" y="1376"/>
                    </a:lnTo>
                    <a:lnTo>
                      <a:pt x="0" y="1651"/>
                    </a:lnTo>
                    <a:lnTo>
                      <a:pt x="1940" y="948"/>
                    </a:lnTo>
                    <a:lnTo>
                      <a:pt x="1940" y="7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9"/>
              <p:cNvSpPr/>
              <p:nvPr/>
            </p:nvSpPr>
            <p:spPr>
              <a:xfrm>
                <a:off x="1360407" y="1305928"/>
                <a:ext cx="389229" cy="260537"/>
              </a:xfrm>
              <a:custGeom>
                <a:avLst/>
                <a:gdLst/>
                <a:ahLst/>
                <a:cxnLst/>
                <a:rect l="l" t="t" r="r" b="b"/>
                <a:pathLst>
                  <a:path w="9379" h="6278" extrusionOk="0">
                    <a:moveTo>
                      <a:pt x="0" y="0"/>
                    </a:moveTo>
                    <a:lnTo>
                      <a:pt x="0" y="6278"/>
                    </a:lnTo>
                    <a:lnTo>
                      <a:pt x="9379" y="6278"/>
                    </a:lnTo>
                    <a:lnTo>
                      <a:pt x="93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9"/>
              <p:cNvSpPr/>
              <p:nvPr/>
            </p:nvSpPr>
            <p:spPr>
              <a:xfrm>
                <a:off x="1470673" y="1356848"/>
                <a:ext cx="164216" cy="159069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833" extrusionOk="0">
                    <a:moveTo>
                      <a:pt x="1658" y="453"/>
                    </a:moveTo>
                    <a:cubicBezTo>
                      <a:pt x="1937" y="453"/>
                      <a:pt x="2216" y="560"/>
                      <a:pt x="2430" y="774"/>
                    </a:cubicBezTo>
                    <a:cubicBezTo>
                      <a:pt x="2842" y="1186"/>
                      <a:pt x="2842" y="1874"/>
                      <a:pt x="2430" y="2301"/>
                    </a:cubicBezTo>
                    <a:cubicBezTo>
                      <a:pt x="2216" y="2515"/>
                      <a:pt x="1937" y="2622"/>
                      <a:pt x="1658" y="2622"/>
                    </a:cubicBezTo>
                    <a:cubicBezTo>
                      <a:pt x="1379" y="2622"/>
                      <a:pt x="1101" y="2515"/>
                      <a:pt x="887" y="2301"/>
                    </a:cubicBezTo>
                    <a:cubicBezTo>
                      <a:pt x="459" y="1889"/>
                      <a:pt x="459" y="1186"/>
                      <a:pt x="887" y="774"/>
                    </a:cubicBezTo>
                    <a:cubicBezTo>
                      <a:pt x="1101" y="560"/>
                      <a:pt x="1379" y="453"/>
                      <a:pt x="1658" y="453"/>
                    </a:cubicBezTo>
                    <a:close/>
                    <a:moveTo>
                      <a:pt x="1653" y="0"/>
                    </a:moveTo>
                    <a:cubicBezTo>
                      <a:pt x="1203" y="0"/>
                      <a:pt x="754" y="192"/>
                      <a:pt x="444" y="575"/>
                    </a:cubicBezTo>
                    <a:cubicBezTo>
                      <a:pt x="1" y="1141"/>
                      <a:pt x="1" y="1950"/>
                      <a:pt x="459" y="2515"/>
                    </a:cubicBezTo>
                    <a:cubicBezTo>
                      <a:pt x="769" y="2888"/>
                      <a:pt x="1208" y="3072"/>
                      <a:pt x="1649" y="3072"/>
                    </a:cubicBezTo>
                    <a:cubicBezTo>
                      <a:pt x="1948" y="3072"/>
                      <a:pt x="2247" y="2987"/>
                      <a:pt x="2506" y="2821"/>
                    </a:cubicBezTo>
                    <a:lnTo>
                      <a:pt x="3499" y="3798"/>
                    </a:lnTo>
                    <a:cubicBezTo>
                      <a:pt x="3514" y="3821"/>
                      <a:pt x="3541" y="3833"/>
                      <a:pt x="3568" y="3833"/>
                    </a:cubicBezTo>
                    <a:cubicBezTo>
                      <a:pt x="3594" y="3833"/>
                      <a:pt x="3621" y="3821"/>
                      <a:pt x="3636" y="3798"/>
                    </a:cubicBezTo>
                    <a:lnTo>
                      <a:pt x="3926" y="3523"/>
                    </a:lnTo>
                    <a:cubicBezTo>
                      <a:pt x="3957" y="3477"/>
                      <a:pt x="3957" y="3416"/>
                      <a:pt x="3926" y="3371"/>
                    </a:cubicBezTo>
                    <a:lnTo>
                      <a:pt x="2934" y="2393"/>
                    </a:lnTo>
                    <a:cubicBezTo>
                      <a:pt x="3331" y="1797"/>
                      <a:pt x="3270" y="973"/>
                      <a:pt x="2735" y="438"/>
                    </a:cubicBezTo>
                    <a:cubicBezTo>
                      <a:pt x="2436" y="146"/>
                      <a:pt x="2044" y="0"/>
                      <a:pt x="1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9"/>
              <p:cNvSpPr/>
              <p:nvPr/>
            </p:nvSpPr>
            <p:spPr>
              <a:xfrm>
                <a:off x="3239859" y="1245047"/>
                <a:ext cx="298593" cy="212397"/>
              </a:xfrm>
              <a:custGeom>
                <a:avLst/>
                <a:gdLst/>
                <a:ahLst/>
                <a:cxnLst/>
                <a:rect l="l" t="t" r="r" b="b"/>
                <a:pathLst>
                  <a:path w="7195" h="5118" extrusionOk="0">
                    <a:moveTo>
                      <a:pt x="0" y="1"/>
                    </a:moveTo>
                    <a:lnTo>
                      <a:pt x="0" y="5118"/>
                    </a:lnTo>
                    <a:lnTo>
                      <a:pt x="7194" y="5118"/>
                    </a:lnTo>
                    <a:lnTo>
                      <a:pt x="71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9"/>
              <p:cNvSpPr/>
              <p:nvPr/>
            </p:nvSpPr>
            <p:spPr>
              <a:xfrm>
                <a:off x="328805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314" y="1"/>
                    </a:moveTo>
                    <a:cubicBezTo>
                      <a:pt x="1009" y="1"/>
                      <a:pt x="810" y="46"/>
                      <a:pt x="719" y="138"/>
                    </a:cubicBezTo>
                    <a:cubicBezTo>
                      <a:pt x="612" y="214"/>
                      <a:pt x="566" y="398"/>
                      <a:pt x="566" y="657"/>
                    </a:cubicBezTo>
                    <a:lnTo>
                      <a:pt x="566" y="1085"/>
                    </a:lnTo>
                    <a:cubicBezTo>
                      <a:pt x="566" y="1268"/>
                      <a:pt x="535" y="1391"/>
                      <a:pt x="459" y="1467"/>
                    </a:cubicBezTo>
                    <a:cubicBezTo>
                      <a:pt x="398" y="1528"/>
                      <a:pt x="276" y="1559"/>
                      <a:pt x="108" y="1559"/>
                    </a:cubicBezTo>
                    <a:lnTo>
                      <a:pt x="1" y="1559"/>
                    </a:lnTo>
                    <a:lnTo>
                      <a:pt x="1" y="1818"/>
                    </a:lnTo>
                    <a:lnTo>
                      <a:pt x="108" y="1818"/>
                    </a:lnTo>
                    <a:cubicBezTo>
                      <a:pt x="276" y="1818"/>
                      <a:pt x="398" y="1849"/>
                      <a:pt x="459" y="1925"/>
                    </a:cubicBezTo>
                    <a:cubicBezTo>
                      <a:pt x="535" y="1986"/>
                      <a:pt x="566" y="2124"/>
                      <a:pt x="566" y="2292"/>
                    </a:cubicBezTo>
                    <a:lnTo>
                      <a:pt x="566" y="2735"/>
                    </a:lnTo>
                    <a:cubicBezTo>
                      <a:pt x="566" y="2994"/>
                      <a:pt x="612" y="3162"/>
                      <a:pt x="719" y="3254"/>
                    </a:cubicBezTo>
                    <a:cubicBezTo>
                      <a:pt x="810" y="3346"/>
                      <a:pt x="1009" y="3392"/>
                      <a:pt x="1314" y="3392"/>
                    </a:cubicBezTo>
                    <a:lnTo>
                      <a:pt x="1421" y="3392"/>
                    </a:lnTo>
                    <a:lnTo>
                      <a:pt x="1421" y="3132"/>
                    </a:lnTo>
                    <a:lnTo>
                      <a:pt x="1299" y="3132"/>
                    </a:lnTo>
                    <a:cubicBezTo>
                      <a:pt x="1131" y="3132"/>
                      <a:pt x="1024" y="3101"/>
                      <a:pt x="963" y="3055"/>
                    </a:cubicBezTo>
                    <a:cubicBezTo>
                      <a:pt x="917" y="2994"/>
                      <a:pt x="887" y="2887"/>
                      <a:pt x="887" y="2719"/>
                    </a:cubicBezTo>
                    <a:lnTo>
                      <a:pt x="887" y="2276"/>
                    </a:lnTo>
                    <a:cubicBezTo>
                      <a:pt x="887" y="2093"/>
                      <a:pt x="871" y="1956"/>
                      <a:pt x="810" y="1864"/>
                    </a:cubicBezTo>
                    <a:cubicBezTo>
                      <a:pt x="764" y="1788"/>
                      <a:pt x="657" y="1727"/>
                      <a:pt x="535" y="1696"/>
                    </a:cubicBezTo>
                    <a:cubicBezTo>
                      <a:pt x="657" y="1666"/>
                      <a:pt x="749" y="1604"/>
                      <a:pt x="810" y="1513"/>
                    </a:cubicBezTo>
                    <a:cubicBezTo>
                      <a:pt x="871" y="1436"/>
                      <a:pt x="887" y="1299"/>
                      <a:pt x="887" y="1116"/>
                    </a:cubicBezTo>
                    <a:lnTo>
                      <a:pt x="887" y="673"/>
                    </a:lnTo>
                    <a:cubicBezTo>
                      <a:pt x="887" y="489"/>
                      <a:pt x="917" y="382"/>
                      <a:pt x="963" y="337"/>
                    </a:cubicBezTo>
                    <a:cubicBezTo>
                      <a:pt x="1024" y="276"/>
                      <a:pt x="1131" y="260"/>
                      <a:pt x="1299" y="260"/>
                    </a:cubicBezTo>
                    <a:lnTo>
                      <a:pt x="1421" y="260"/>
                    </a:lnTo>
                    <a:lnTo>
                      <a:pt x="14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9"/>
              <p:cNvSpPr/>
              <p:nvPr/>
            </p:nvSpPr>
            <p:spPr>
              <a:xfrm>
                <a:off x="343384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" y="1"/>
                    </a:moveTo>
                    <a:lnTo>
                      <a:pt x="1" y="260"/>
                    </a:lnTo>
                    <a:lnTo>
                      <a:pt x="123" y="260"/>
                    </a:lnTo>
                    <a:cubicBezTo>
                      <a:pt x="291" y="260"/>
                      <a:pt x="398" y="276"/>
                      <a:pt x="444" y="337"/>
                    </a:cubicBezTo>
                    <a:cubicBezTo>
                      <a:pt x="505" y="382"/>
                      <a:pt x="520" y="489"/>
                      <a:pt x="520" y="673"/>
                    </a:cubicBezTo>
                    <a:lnTo>
                      <a:pt x="520" y="1116"/>
                    </a:lnTo>
                    <a:cubicBezTo>
                      <a:pt x="520" y="1299"/>
                      <a:pt x="551" y="1436"/>
                      <a:pt x="612" y="1513"/>
                    </a:cubicBezTo>
                    <a:cubicBezTo>
                      <a:pt x="657" y="1604"/>
                      <a:pt x="749" y="1666"/>
                      <a:pt x="887" y="1696"/>
                    </a:cubicBezTo>
                    <a:cubicBezTo>
                      <a:pt x="749" y="1727"/>
                      <a:pt x="657" y="1788"/>
                      <a:pt x="612" y="1864"/>
                    </a:cubicBezTo>
                    <a:cubicBezTo>
                      <a:pt x="551" y="1956"/>
                      <a:pt x="520" y="2093"/>
                      <a:pt x="520" y="2276"/>
                    </a:cubicBezTo>
                    <a:lnTo>
                      <a:pt x="520" y="2719"/>
                    </a:lnTo>
                    <a:cubicBezTo>
                      <a:pt x="520" y="2887"/>
                      <a:pt x="505" y="3010"/>
                      <a:pt x="444" y="3055"/>
                    </a:cubicBezTo>
                    <a:cubicBezTo>
                      <a:pt x="398" y="3101"/>
                      <a:pt x="291" y="3132"/>
                      <a:pt x="123" y="3132"/>
                    </a:cubicBezTo>
                    <a:lnTo>
                      <a:pt x="1" y="3132"/>
                    </a:lnTo>
                    <a:lnTo>
                      <a:pt x="1" y="3392"/>
                    </a:lnTo>
                    <a:lnTo>
                      <a:pt x="108" y="3392"/>
                    </a:lnTo>
                    <a:cubicBezTo>
                      <a:pt x="413" y="3392"/>
                      <a:pt x="612" y="3346"/>
                      <a:pt x="703" y="3254"/>
                    </a:cubicBezTo>
                    <a:cubicBezTo>
                      <a:pt x="810" y="3162"/>
                      <a:pt x="856" y="2994"/>
                      <a:pt x="856" y="2735"/>
                    </a:cubicBezTo>
                    <a:lnTo>
                      <a:pt x="856" y="2292"/>
                    </a:lnTo>
                    <a:cubicBezTo>
                      <a:pt x="856" y="2124"/>
                      <a:pt x="887" y="1986"/>
                      <a:pt x="948" y="1925"/>
                    </a:cubicBezTo>
                    <a:cubicBezTo>
                      <a:pt x="1024" y="1849"/>
                      <a:pt x="1131" y="1818"/>
                      <a:pt x="1299" y="1818"/>
                    </a:cubicBezTo>
                    <a:lnTo>
                      <a:pt x="1421" y="1818"/>
                    </a:lnTo>
                    <a:lnTo>
                      <a:pt x="1421" y="1559"/>
                    </a:lnTo>
                    <a:lnTo>
                      <a:pt x="1299" y="1559"/>
                    </a:lnTo>
                    <a:cubicBezTo>
                      <a:pt x="1131" y="1559"/>
                      <a:pt x="1024" y="1528"/>
                      <a:pt x="948" y="1467"/>
                    </a:cubicBezTo>
                    <a:cubicBezTo>
                      <a:pt x="887" y="1391"/>
                      <a:pt x="856" y="1268"/>
                      <a:pt x="856" y="1085"/>
                    </a:cubicBezTo>
                    <a:lnTo>
                      <a:pt x="856" y="657"/>
                    </a:lnTo>
                    <a:cubicBezTo>
                      <a:pt x="856" y="398"/>
                      <a:pt x="810" y="214"/>
                      <a:pt x="703" y="138"/>
                    </a:cubicBezTo>
                    <a:cubicBezTo>
                      <a:pt x="612" y="46"/>
                      <a:pt x="413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696;p42">
            <a:extLst>
              <a:ext uri="{FF2B5EF4-FFF2-40B4-BE49-F238E27FC236}">
                <a16:creationId xmlns:a16="http://schemas.microsoft.com/office/drawing/2014/main" id="{3634BFB3-43D5-B63B-4EFA-B4ACF228FCAA}"/>
              </a:ext>
            </a:extLst>
          </p:cNvPr>
          <p:cNvSpPr txBox="1">
            <a:spLocks/>
          </p:cNvSpPr>
          <p:nvPr/>
        </p:nvSpPr>
        <p:spPr>
          <a:xfrm>
            <a:off x="3723298" y="106695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6000"/>
            </a:pPr>
            <a:r>
              <a:rPr lang="en" sz="6000" dirty="0">
                <a:solidFill>
                  <a:schemeClr val="accent1"/>
                </a:solidFill>
                <a:latin typeface="Zen Dots"/>
                <a:sym typeface="Zen Dots"/>
              </a:rPr>
              <a:t>05</a:t>
            </a:r>
          </a:p>
        </p:txBody>
      </p:sp>
      <p:sp>
        <p:nvSpPr>
          <p:cNvPr id="759" name="矩形 758">
            <a:extLst>
              <a:ext uri="{FF2B5EF4-FFF2-40B4-BE49-F238E27FC236}">
                <a16:creationId xmlns:a16="http://schemas.microsoft.com/office/drawing/2014/main" id="{52BF8046-85A4-1FF7-883A-67D9BD18700C}"/>
              </a:ext>
            </a:extLst>
          </p:cNvPr>
          <p:cNvSpPr/>
          <p:nvPr/>
        </p:nvSpPr>
        <p:spPr>
          <a:xfrm>
            <a:off x="3827446" y="3903150"/>
            <a:ext cx="4679529" cy="355050"/>
          </a:xfrm>
          <a:prstGeom prst="rect">
            <a:avLst/>
          </a:prstGeom>
          <a:solidFill>
            <a:srgbClr val="E0F4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Google Shape;697;p42">
            <a:extLst>
              <a:ext uri="{FF2B5EF4-FFF2-40B4-BE49-F238E27FC236}">
                <a16:creationId xmlns:a16="http://schemas.microsoft.com/office/drawing/2014/main" id="{23D9F40D-919E-EF5F-840C-3E11DC042BE9}"/>
              </a:ext>
            </a:extLst>
          </p:cNvPr>
          <p:cNvSpPr txBox="1">
            <a:spLocks/>
          </p:cNvSpPr>
          <p:nvPr/>
        </p:nvSpPr>
        <p:spPr>
          <a:xfrm>
            <a:off x="3864772" y="3892500"/>
            <a:ext cx="4679529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/>
              <a:t>Image Compression for Intelligent Mobile Devices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>
          <a:extLst>
            <a:ext uri="{FF2B5EF4-FFF2-40B4-BE49-F238E27FC236}">
              <a16:creationId xmlns:a16="http://schemas.microsoft.com/office/drawing/2014/main" id="{158E3061-927D-865E-4A16-78D7DF58C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43">
            <a:extLst>
              <a:ext uri="{FF2B5EF4-FFF2-40B4-BE49-F238E27FC236}">
                <a16:creationId xmlns:a16="http://schemas.microsoft.com/office/drawing/2014/main" id="{2A8B034D-4816-723A-8A25-C27A9E28C5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5560" y="3078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Different Methods</a:t>
            </a:r>
            <a:endParaRPr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3B2B82A-DBED-C539-BDD6-34D2FC24B4E4}"/>
              </a:ext>
            </a:extLst>
          </p:cNvPr>
          <p:cNvGrpSpPr/>
          <p:nvPr/>
        </p:nvGrpSpPr>
        <p:grpSpPr>
          <a:xfrm>
            <a:off x="1219888" y="1518445"/>
            <a:ext cx="2137964" cy="2951035"/>
            <a:chOff x="792064" y="1022461"/>
            <a:chExt cx="3867817" cy="2951035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2292BB9C-B540-DF09-F614-9826101EDA14}"/>
                </a:ext>
              </a:extLst>
            </p:cNvPr>
            <p:cNvSpPr txBox="1"/>
            <p:nvPr/>
          </p:nvSpPr>
          <p:spPr>
            <a:xfrm>
              <a:off x="792480" y="1022461"/>
              <a:ext cx="319961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Huffman Coding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EA40520-3832-FA41-8F3A-4E43B8018D4A}"/>
                </a:ext>
              </a:extLst>
            </p:cNvPr>
            <p:cNvSpPr txBox="1"/>
            <p:nvPr/>
          </p:nvSpPr>
          <p:spPr>
            <a:xfrm>
              <a:off x="813592" y="2634668"/>
              <a:ext cx="3846289" cy="13388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Requires extra storage for dynamic code tables. 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Encoding and decoding are more complex.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C1B2D45-B4A1-6013-87DC-E8593F6A1609}"/>
                </a:ext>
              </a:extLst>
            </p:cNvPr>
            <p:cNvSpPr txBox="1"/>
            <p:nvPr/>
          </p:nvSpPr>
          <p:spPr>
            <a:xfrm>
              <a:off x="792064" y="1501192"/>
              <a:ext cx="3734236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Assign shorter codewords to more frequent characters based on their occurrence probability.</a:t>
              </a:r>
            </a:p>
          </p:txBody>
        </p:sp>
      </p:grpSp>
      <p:grpSp>
        <p:nvGrpSpPr>
          <p:cNvPr id="14" name="Google Shape;9470;p84">
            <a:extLst>
              <a:ext uri="{FF2B5EF4-FFF2-40B4-BE49-F238E27FC236}">
                <a16:creationId xmlns:a16="http://schemas.microsoft.com/office/drawing/2014/main" id="{1951A122-226F-0A41-5834-527F0893577C}"/>
              </a:ext>
            </a:extLst>
          </p:cNvPr>
          <p:cNvGrpSpPr/>
          <p:nvPr/>
        </p:nvGrpSpPr>
        <p:grpSpPr>
          <a:xfrm>
            <a:off x="1087120" y="1244600"/>
            <a:ext cx="7230485" cy="3261360"/>
            <a:chOff x="238125" y="1335475"/>
            <a:chExt cx="5418735" cy="3034175"/>
          </a:xfrm>
        </p:grpSpPr>
        <p:sp>
          <p:nvSpPr>
            <p:cNvPr id="16" name="Google Shape;9471;p84">
              <a:extLst>
                <a:ext uri="{FF2B5EF4-FFF2-40B4-BE49-F238E27FC236}">
                  <a16:creationId xmlns:a16="http://schemas.microsoft.com/office/drawing/2014/main" id="{8883AA32-91A9-4160-6D00-AB6237261CC1}"/>
                </a:ext>
              </a:extLst>
            </p:cNvPr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25400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72;p84">
              <a:extLst>
                <a:ext uri="{FF2B5EF4-FFF2-40B4-BE49-F238E27FC236}">
                  <a16:creationId xmlns:a16="http://schemas.microsoft.com/office/drawing/2014/main" id="{C276F647-6C18-D9E1-EB33-A292CAD7AC65}"/>
                </a:ext>
              </a:extLst>
            </p:cNvPr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25400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73;p84">
              <a:extLst>
                <a:ext uri="{FF2B5EF4-FFF2-40B4-BE49-F238E27FC236}">
                  <a16:creationId xmlns:a16="http://schemas.microsoft.com/office/drawing/2014/main" id="{9C44363F-F4EB-90E7-E08E-B68A5B7CC1F0}"/>
                </a:ext>
              </a:extLst>
            </p:cNvPr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25400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8B839BFC-A6AF-1A2C-5649-E85E788DF33A}"/>
              </a:ext>
            </a:extLst>
          </p:cNvPr>
          <p:cNvGrpSpPr/>
          <p:nvPr/>
        </p:nvGrpSpPr>
        <p:grpSpPr>
          <a:xfrm>
            <a:off x="7867650" y="2068148"/>
            <a:ext cx="484718" cy="1575079"/>
            <a:chOff x="6815003" y="1993900"/>
            <a:chExt cx="484718" cy="157507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5765803-4061-B42E-BECA-11BAF1621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5736" r="28108"/>
            <a:stretch/>
          </p:blipFill>
          <p:spPr>
            <a:xfrm>
              <a:off x="6815003" y="1993900"/>
              <a:ext cx="484718" cy="1575079"/>
            </a:xfrm>
            <a:prstGeom prst="rect">
              <a:avLst/>
            </a:prstGeom>
          </p:spPr>
        </p:pic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4B035FE7-DF65-B2DC-67F0-F6731AE56D01}"/>
                </a:ext>
              </a:extLst>
            </p:cNvPr>
            <p:cNvCxnSpPr/>
            <p:nvPr/>
          </p:nvCxnSpPr>
          <p:spPr>
            <a:xfrm>
              <a:off x="6908800" y="1993900"/>
              <a:ext cx="0" cy="1575079"/>
            </a:xfrm>
            <a:prstGeom prst="line">
              <a:avLst/>
            </a:prstGeom>
            <a:ln w="25400">
              <a:solidFill>
                <a:srgbClr val="A5B7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7E6CABD-D356-6991-3019-2998058EF161}"/>
              </a:ext>
            </a:extLst>
          </p:cNvPr>
          <p:cNvGrpSpPr/>
          <p:nvPr/>
        </p:nvGrpSpPr>
        <p:grpSpPr>
          <a:xfrm>
            <a:off x="3675119" y="1518445"/>
            <a:ext cx="2047698" cy="2951035"/>
            <a:chOff x="792480" y="1022461"/>
            <a:chExt cx="3867401" cy="2951035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C1F88B0-C84D-F115-F07D-75AFF0FAB28F}"/>
                </a:ext>
              </a:extLst>
            </p:cNvPr>
            <p:cNvSpPr txBox="1"/>
            <p:nvPr/>
          </p:nvSpPr>
          <p:spPr>
            <a:xfrm>
              <a:off x="792480" y="1022461"/>
              <a:ext cx="351641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Arithmetic Coding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11F70447-426A-CE2F-76BA-84C0E0A0173F}"/>
                </a:ext>
              </a:extLst>
            </p:cNvPr>
            <p:cNvSpPr txBox="1"/>
            <p:nvPr/>
          </p:nvSpPr>
          <p:spPr>
            <a:xfrm>
              <a:off x="813593" y="2634668"/>
              <a:ext cx="3846288" cy="13388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Requires extra storage for the probability model.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High computational complexity.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9350CFFF-33CC-1931-940E-68BF8705FAF8}"/>
                </a:ext>
              </a:extLst>
            </p:cNvPr>
            <p:cNvSpPr txBox="1"/>
            <p:nvPr/>
          </p:nvSpPr>
          <p:spPr>
            <a:xfrm>
              <a:off x="813593" y="1490545"/>
              <a:ext cx="3734236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Encode the data by mapping it to a decimal within a range and narrowing the range progressively.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038B8478-750F-6442-C30D-E91F502F02D7}"/>
              </a:ext>
            </a:extLst>
          </p:cNvPr>
          <p:cNvGrpSpPr/>
          <p:nvPr/>
        </p:nvGrpSpPr>
        <p:grpSpPr>
          <a:xfrm>
            <a:off x="5926312" y="1518445"/>
            <a:ext cx="2057194" cy="3126764"/>
            <a:chOff x="825367" y="1022461"/>
            <a:chExt cx="3885336" cy="3126764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18172F23-F3D8-1743-2D70-36E3F86135C1}"/>
                </a:ext>
              </a:extLst>
            </p:cNvPr>
            <p:cNvSpPr txBox="1"/>
            <p:nvPr/>
          </p:nvSpPr>
          <p:spPr>
            <a:xfrm>
              <a:off x="887963" y="1022461"/>
              <a:ext cx="351641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Golomb Coding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D6EBC3C5-7FA2-9323-A6C0-891A502D4C81}"/>
                </a:ext>
              </a:extLst>
            </p:cNvPr>
            <p:cNvSpPr txBox="1"/>
            <p:nvPr/>
          </p:nvSpPr>
          <p:spPr>
            <a:xfrm>
              <a:off x="876189" y="2641120"/>
              <a:ext cx="3834514" cy="15081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Ineffective for non-geometric data.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Unary encoding of large quotients may cause redundancy.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6FEFAC11-2D66-1C8A-4358-20887536F95F}"/>
                </a:ext>
              </a:extLst>
            </p:cNvPr>
            <p:cNvSpPr txBox="1"/>
            <p:nvPr/>
          </p:nvSpPr>
          <p:spPr>
            <a:xfrm>
              <a:off x="825367" y="1482818"/>
              <a:ext cx="3834514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Data is split into quotient and remainder; quotient uses Unary encoding; remainder is encoded based on factor 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6419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61"/>
          <p:cNvSpPr txBox="1"/>
          <p:nvPr/>
        </p:nvSpPr>
        <p:spPr>
          <a:xfrm>
            <a:off x="5796805" y="1289560"/>
            <a:ext cx="223798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Low Computational Complexity</a:t>
            </a:r>
            <a:endParaRPr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97" name="Google Shape;1297;p61"/>
          <p:cNvSpPr txBox="1"/>
          <p:nvPr/>
        </p:nvSpPr>
        <p:spPr>
          <a:xfrm>
            <a:off x="5813970" y="1781085"/>
            <a:ext cx="264929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RLE encoding and decoding are simple and require minimal computational resources, making it ideal for intelligent mobile devices like drones.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8" name="Google Shape;1298;p61"/>
          <p:cNvSpPr txBox="1"/>
          <p:nvPr/>
        </p:nvSpPr>
        <p:spPr>
          <a:xfrm>
            <a:off x="1355833" y="3005840"/>
            <a:ext cx="1986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Real-Time Performance</a:t>
            </a:r>
            <a:endParaRPr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99" name="Google Shape;1299;p61"/>
          <p:cNvSpPr txBox="1"/>
          <p:nvPr/>
        </p:nvSpPr>
        <p:spPr>
          <a:xfrm>
            <a:off x="534453" y="1784170"/>
            <a:ext cx="282679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After quantization method based on FMM, the </a:t>
            </a:r>
            <a:r>
              <a:rPr lang="en-US" altLang="zh-CN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channels (Y, </a:t>
            </a:r>
            <a:r>
              <a:rPr lang="en-US" sz="11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Cb</a:t>
            </a: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Cr) contain long sequences of identical values, which RLE efficiently compresses to reduce file size. 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0" name="Google Shape;1300;p61"/>
          <p:cNvSpPr txBox="1"/>
          <p:nvPr/>
        </p:nvSpPr>
        <p:spPr>
          <a:xfrm>
            <a:off x="1000760" y="3480790"/>
            <a:ext cx="2371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RLE operates at high speed during both encoding and decoding, making it a simpler alternative to Huffman or other entropy coding.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1" name="Google Shape;1301;p61"/>
          <p:cNvSpPr txBox="1"/>
          <p:nvPr/>
        </p:nvSpPr>
        <p:spPr>
          <a:xfrm>
            <a:off x="5796805" y="2988974"/>
            <a:ext cx="234878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Simplified Decoding Process</a:t>
            </a:r>
            <a:endParaRPr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2" name="Google Shape;1302;p61"/>
          <p:cNvSpPr txBox="1"/>
          <p:nvPr/>
        </p:nvSpPr>
        <p:spPr>
          <a:xfrm>
            <a:off x="5813970" y="3480790"/>
            <a:ext cx="210575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RLE decoding avoids complex models or dictionaries, making it ideal for efficient decoding scenarios.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3" name="Google Shape;1303;p61"/>
          <p:cNvSpPr txBox="1"/>
          <p:nvPr/>
        </p:nvSpPr>
        <p:spPr>
          <a:xfrm>
            <a:off x="742894" y="1332460"/>
            <a:ext cx="262956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Efficient Collaboration with Quantization</a:t>
            </a:r>
            <a:endParaRPr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4" name="Google Shape;1304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Choose RLE ?</a:t>
            </a:r>
            <a:endParaRPr dirty="0"/>
          </a:p>
        </p:txBody>
      </p:sp>
      <p:sp>
        <p:nvSpPr>
          <p:cNvPr id="1305" name="Google Shape;1305;p61"/>
          <p:cNvSpPr txBox="1"/>
          <p:nvPr/>
        </p:nvSpPr>
        <p:spPr>
          <a:xfrm>
            <a:off x="3247714" y="1591375"/>
            <a:ext cx="69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rPr>
              <a:t>1</a:t>
            </a:r>
            <a:endParaRPr sz="2400" dirty="0">
              <a:solidFill>
                <a:schemeClr val="accen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6" name="Google Shape;1306;p61"/>
          <p:cNvSpPr txBox="1"/>
          <p:nvPr/>
        </p:nvSpPr>
        <p:spPr>
          <a:xfrm>
            <a:off x="5152927" y="1591375"/>
            <a:ext cx="69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rPr>
              <a:t>2</a:t>
            </a:r>
            <a:endParaRPr sz="2400" dirty="0">
              <a:solidFill>
                <a:schemeClr val="accen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7" name="Google Shape;1307;p61"/>
          <p:cNvSpPr txBox="1"/>
          <p:nvPr/>
        </p:nvSpPr>
        <p:spPr>
          <a:xfrm>
            <a:off x="3303876" y="3252825"/>
            <a:ext cx="69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rPr>
              <a:t>3</a:t>
            </a:r>
            <a:endParaRPr sz="2400" dirty="0">
              <a:solidFill>
                <a:schemeClr val="accen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8" name="Google Shape;1308;p61"/>
          <p:cNvSpPr txBox="1"/>
          <p:nvPr/>
        </p:nvSpPr>
        <p:spPr>
          <a:xfrm>
            <a:off x="5152927" y="3252825"/>
            <a:ext cx="69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rPr>
              <a:t>4</a:t>
            </a:r>
            <a:endParaRPr sz="2400" dirty="0">
              <a:solidFill>
                <a:schemeClr val="accen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cxnSp>
        <p:nvCxnSpPr>
          <p:cNvPr id="1309" name="Google Shape;1309;p61"/>
          <p:cNvCxnSpPr>
            <a:stCxn id="1305" idx="3"/>
            <a:endCxn id="1306" idx="1"/>
          </p:cNvCxnSpPr>
          <p:nvPr/>
        </p:nvCxnSpPr>
        <p:spPr>
          <a:xfrm>
            <a:off x="3946714" y="1855225"/>
            <a:ext cx="1206213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0" name="Google Shape;1310;p61"/>
          <p:cNvCxnSpPr>
            <a:cxnSpLocks/>
            <a:stCxn id="1306" idx="2"/>
            <a:endCxn id="1307" idx="0"/>
          </p:cNvCxnSpPr>
          <p:nvPr/>
        </p:nvCxnSpPr>
        <p:spPr>
          <a:xfrm rot="5400000">
            <a:off x="4011027" y="1761425"/>
            <a:ext cx="1133750" cy="184905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61"/>
          <p:cNvCxnSpPr>
            <a:stCxn id="1307" idx="3"/>
            <a:endCxn id="1308" idx="1"/>
          </p:cNvCxnSpPr>
          <p:nvPr/>
        </p:nvCxnSpPr>
        <p:spPr>
          <a:xfrm>
            <a:off x="4002876" y="3516675"/>
            <a:ext cx="1150051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>
          <a:extLst>
            <a:ext uri="{FF2B5EF4-FFF2-40B4-BE49-F238E27FC236}">
              <a16:creationId xmlns:a16="http://schemas.microsoft.com/office/drawing/2014/main" id="{D60BD0E6-14B4-D8A0-A116-810B84AFA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>
            <a:extLst>
              <a:ext uri="{FF2B5EF4-FFF2-40B4-BE49-F238E27FC236}">
                <a16:creationId xmlns:a16="http://schemas.microsoft.com/office/drawing/2014/main" id="{88942D1D-9B8E-69B8-291F-66E1FCEB0D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5391" y="2493737"/>
            <a:ext cx="525201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Assessment</a:t>
            </a:r>
            <a:endParaRPr dirty="0"/>
          </a:p>
        </p:txBody>
      </p:sp>
      <p:sp>
        <p:nvSpPr>
          <p:cNvPr id="696" name="Google Shape;696;p42">
            <a:extLst>
              <a:ext uri="{FF2B5EF4-FFF2-40B4-BE49-F238E27FC236}">
                <a16:creationId xmlns:a16="http://schemas.microsoft.com/office/drawing/2014/main" id="{C5B98F97-2B8E-5BA5-3608-958FA7B39F0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6520" y="1449178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697" name="Google Shape;697;p42">
            <a:extLst>
              <a:ext uri="{FF2B5EF4-FFF2-40B4-BE49-F238E27FC236}">
                <a16:creationId xmlns:a16="http://schemas.microsoft.com/office/drawing/2014/main" id="{D6319B02-0DBB-0FF2-BABB-80B93092B0C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6630" y="3335537"/>
            <a:ext cx="4679529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</a:p>
        </p:txBody>
      </p:sp>
      <p:grpSp>
        <p:nvGrpSpPr>
          <p:cNvPr id="2" name="Google Shape;1570;p72">
            <a:extLst>
              <a:ext uri="{FF2B5EF4-FFF2-40B4-BE49-F238E27FC236}">
                <a16:creationId xmlns:a16="http://schemas.microsoft.com/office/drawing/2014/main" id="{C3CE9C43-2C94-0800-BCDD-4252D40880E8}"/>
              </a:ext>
            </a:extLst>
          </p:cNvPr>
          <p:cNvGrpSpPr/>
          <p:nvPr/>
        </p:nvGrpSpPr>
        <p:grpSpPr>
          <a:xfrm>
            <a:off x="5659120" y="939801"/>
            <a:ext cx="3574074" cy="3327400"/>
            <a:chOff x="5066624" y="974390"/>
            <a:chExt cx="4166570" cy="3422385"/>
          </a:xfrm>
        </p:grpSpPr>
        <p:grpSp>
          <p:nvGrpSpPr>
            <p:cNvPr id="3" name="Google Shape;1571;p72">
              <a:extLst>
                <a:ext uri="{FF2B5EF4-FFF2-40B4-BE49-F238E27FC236}">
                  <a16:creationId xmlns:a16="http://schemas.microsoft.com/office/drawing/2014/main" id="{29E26A54-459F-2454-B655-D075C430F9F6}"/>
                </a:ext>
              </a:extLst>
            </p:cNvPr>
            <p:cNvGrpSpPr/>
            <p:nvPr/>
          </p:nvGrpSpPr>
          <p:grpSpPr>
            <a:xfrm>
              <a:off x="5081627" y="4218225"/>
              <a:ext cx="4151567" cy="178550"/>
              <a:chOff x="5527089" y="4218224"/>
              <a:chExt cx="3706425" cy="178550"/>
            </a:xfrm>
          </p:grpSpPr>
          <p:cxnSp>
            <p:nvCxnSpPr>
              <p:cNvPr id="665" name="Google Shape;1572;p72">
                <a:extLst>
                  <a:ext uri="{FF2B5EF4-FFF2-40B4-BE49-F238E27FC236}">
                    <a16:creationId xmlns:a16="http://schemas.microsoft.com/office/drawing/2014/main" id="{02925741-ADB7-BCDD-D635-8D255CDF74D4}"/>
                  </a:ext>
                </a:extLst>
              </p:cNvPr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6" name="Google Shape;1573;p72">
                <a:extLst>
                  <a:ext uri="{FF2B5EF4-FFF2-40B4-BE49-F238E27FC236}">
                    <a16:creationId xmlns:a16="http://schemas.microsoft.com/office/drawing/2014/main" id="{D984C315-B6C5-B25C-DBC2-9FB383AC71A8}"/>
                  </a:ext>
                </a:extLst>
              </p:cNvPr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" name="Google Shape;1574;p72">
              <a:extLst>
                <a:ext uri="{FF2B5EF4-FFF2-40B4-BE49-F238E27FC236}">
                  <a16:creationId xmlns:a16="http://schemas.microsoft.com/office/drawing/2014/main" id="{3F417920-1AAC-5BAA-2C24-3280E346AE08}"/>
                </a:ext>
              </a:extLst>
            </p:cNvPr>
            <p:cNvGrpSpPr/>
            <p:nvPr/>
          </p:nvGrpSpPr>
          <p:grpSpPr>
            <a:xfrm>
              <a:off x="5066624" y="974390"/>
              <a:ext cx="3371383" cy="3226089"/>
              <a:chOff x="670375" y="892075"/>
              <a:chExt cx="1470550" cy="1407175"/>
            </a:xfrm>
          </p:grpSpPr>
          <p:sp>
            <p:nvSpPr>
              <p:cNvPr id="5" name="Google Shape;1575;p72">
                <a:extLst>
                  <a:ext uri="{FF2B5EF4-FFF2-40B4-BE49-F238E27FC236}">
                    <a16:creationId xmlns:a16="http://schemas.microsoft.com/office/drawing/2014/main" id="{6CD9A6CF-52D5-D5CC-E579-856A94811840}"/>
                  </a:ext>
                </a:extLst>
              </p:cNvPr>
              <p:cNvSpPr/>
              <p:nvPr/>
            </p:nvSpPr>
            <p:spPr>
              <a:xfrm>
                <a:off x="670375" y="892075"/>
                <a:ext cx="770600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30824" h="1254" extrusionOk="0">
                    <a:moveTo>
                      <a:pt x="30824" y="1253"/>
                    </a:moveTo>
                    <a:lnTo>
                      <a:pt x="0" y="1253"/>
                    </a:lnTo>
                    <a:lnTo>
                      <a:pt x="0" y="581"/>
                    </a:lnTo>
                    <a:cubicBezTo>
                      <a:pt x="0" y="260"/>
                      <a:pt x="260" y="1"/>
                      <a:pt x="566" y="1"/>
                    </a:cubicBezTo>
                    <a:lnTo>
                      <a:pt x="30243" y="1"/>
                    </a:lnTo>
                    <a:cubicBezTo>
                      <a:pt x="30564" y="1"/>
                      <a:pt x="30824" y="260"/>
                      <a:pt x="30824" y="58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576;p72">
                <a:extLst>
                  <a:ext uri="{FF2B5EF4-FFF2-40B4-BE49-F238E27FC236}">
                    <a16:creationId xmlns:a16="http://schemas.microsoft.com/office/drawing/2014/main" id="{B07B75CB-DF8C-C402-C2D3-0E207B442551}"/>
                  </a:ext>
                </a:extLst>
              </p:cNvPr>
              <p:cNvSpPr/>
              <p:nvPr/>
            </p:nvSpPr>
            <p:spPr>
              <a:xfrm>
                <a:off x="670375" y="923400"/>
                <a:ext cx="770600" cy="476575"/>
              </a:xfrm>
              <a:custGeom>
                <a:avLst/>
                <a:gdLst/>
                <a:ahLst/>
                <a:cxnLst/>
                <a:rect l="l" t="t" r="r" b="b"/>
                <a:pathLst>
                  <a:path w="30824" h="19063" extrusionOk="0">
                    <a:moveTo>
                      <a:pt x="0" y="0"/>
                    </a:moveTo>
                    <a:lnTo>
                      <a:pt x="0" y="18375"/>
                    </a:lnTo>
                    <a:cubicBezTo>
                      <a:pt x="0" y="18757"/>
                      <a:pt x="306" y="19062"/>
                      <a:pt x="688" y="19062"/>
                    </a:cubicBezTo>
                    <a:lnTo>
                      <a:pt x="30136" y="19062"/>
                    </a:lnTo>
                    <a:cubicBezTo>
                      <a:pt x="30518" y="19062"/>
                      <a:pt x="30824" y="18757"/>
                      <a:pt x="30824" y="18375"/>
                    </a:cubicBezTo>
                    <a:lnTo>
                      <a:pt x="308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577;p72">
                <a:extLst>
                  <a:ext uri="{FF2B5EF4-FFF2-40B4-BE49-F238E27FC236}">
                    <a16:creationId xmlns:a16="http://schemas.microsoft.com/office/drawing/2014/main" id="{781EB1BB-1BC0-B0FB-0EF8-7EF44283D34C}"/>
                  </a:ext>
                </a:extLst>
              </p:cNvPr>
              <p:cNvSpPr/>
              <p:nvPr/>
            </p:nvSpPr>
            <p:spPr>
              <a:xfrm>
                <a:off x="1397050" y="902400"/>
                <a:ext cx="107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44" extrusionOk="0">
                    <a:moveTo>
                      <a:pt x="214" y="0"/>
                    </a:moveTo>
                    <a:cubicBezTo>
                      <a:pt x="92" y="0"/>
                      <a:pt x="0" y="107"/>
                      <a:pt x="0" y="214"/>
                    </a:cubicBezTo>
                    <a:cubicBezTo>
                      <a:pt x="0" y="336"/>
                      <a:pt x="92" y="443"/>
                      <a:pt x="214" y="443"/>
                    </a:cubicBezTo>
                    <a:cubicBezTo>
                      <a:pt x="336" y="443"/>
                      <a:pt x="428" y="336"/>
                      <a:pt x="428" y="214"/>
                    </a:cubicBezTo>
                    <a:cubicBezTo>
                      <a:pt x="428" y="107"/>
                      <a:pt x="336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578;p72">
                <a:extLst>
                  <a:ext uri="{FF2B5EF4-FFF2-40B4-BE49-F238E27FC236}">
                    <a16:creationId xmlns:a16="http://schemas.microsoft.com/office/drawing/2014/main" id="{4A36AC36-3214-C2D2-4018-4B376E68F373}"/>
                  </a:ext>
                </a:extLst>
              </p:cNvPr>
              <p:cNvSpPr/>
              <p:nvPr/>
            </p:nvSpPr>
            <p:spPr>
              <a:xfrm>
                <a:off x="1363450" y="902400"/>
                <a:ext cx="111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444" extrusionOk="0">
                    <a:moveTo>
                      <a:pt x="229" y="0"/>
                    </a:moveTo>
                    <a:cubicBezTo>
                      <a:pt x="107" y="0"/>
                      <a:pt x="0" y="107"/>
                      <a:pt x="0" y="214"/>
                    </a:cubicBezTo>
                    <a:cubicBezTo>
                      <a:pt x="0" y="336"/>
                      <a:pt x="107" y="443"/>
                      <a:pt x="229" y="443"/>
                    </a:cubicBezTo>
                    <a:cubicBezTo>
                      <a:pt x="351" y="443"/>
                      <a:pt x="443" y="336"/>
                      <a:pt x="443" y="214"/>
                    </a:cubicBezTo>
                    <a:cubicBezTo>
                      <a:pt x="443" y="107"/>
                      <a:pt x="351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579;p72">
                <a:extLst>
                  <a:ext uri="{FF2B5EF4-FFF2-40B4-BE49-F238E27FC236}">
                    <a16:creationId xmlns:a16="http://schemas.microsoft.com/office/drawing/2014/main" id="{E0A7D254-43E5-2649-E4C8-8656FB7FFB3F}"/>
                  </a:ext>
                </a:extLst>
              </p:cNvPr>
              <p:cNvSpPr/>
              <p:nvPr/>
            </p:nvSpPr>
            <p:spPr>
              <a:xfrm>
                <a:off x="1330225" y="902400"/>
                <a:ext cx="111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444" extrusionOk="0">
                    <a:moveTo>
                      <a:pt x="229" y="0"/>
                    </a:moveTo>
                    <a:cubicBezTo>
                      <a:pt x="107" y="0"/>
                      <a:pt x="0" y="107"/>
                      <a:pt x="0" y="214"/>
                    </a:cubicBezTo>
                    <a:cubicBezTo>
                      <a:pt x="0" y="336"/>
                      <a:pt x="107" y="443"/>
                      <a:pt x="229" y="443"/>
                    </a:cubicBezTo>
                    <a:cubicBezTo>
                      <a:pt x="336" y="443"/>
                      <a:pt x="443" y="336"/>
                      <a:pt x="443" y="214"/>
                    </a:cubicBezTo>
                    <a:cubicBezTo>
                      <a:pt x="443" y="107"/>
                      <a:pt x="336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580;p72">
                <a:extLst>
                  <a:ext uri="{FF2B5EF4-FFF2-40B4-BE49-F238E27FC236}">
                    <a16:creationId xmlns:a16="http://schemas.microsoft.com/office/drawing/2014/main" id="{413EEF36-524C-205B-5563-E243FA20EA11}"/>
                  </a:ext>
                </a:extLst>
              </p:cNvPr>
              <p:cNvSpPr/>
              <p:nvPr/>
            </p:nvSpPr>
            <p:spPr>
              <a:xfrm>
                <a:off x="740250" y="96692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21"/>
                    </a:cubicBezTo>
                    <a:cubicBezTo>
                      <a:pt x="1" y="489"/>
                      <a:pt x="138" y="627"/>
                      <a:pt x="306" y="627"/>
                    </a:cubicBezTo>
                    <a:lnTo>
                      <a:pt x="16084" y="627"/>
                    </a:lnTo>
                    <a:cubicBezTo>
                      <a:pt x="16252" y="627"/>
                      <a:pt x="16405" y="489"/>
                      <a:pt x="16405" y="321"/>
                    </a:cubicBezTo>
                    <a:cubicBezTo>
                      <a:pt x="16405" y="138"/>
                      <a:pt x="16268" y="1"/>
                      <a:pt x="16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581;p72">
                <a:extLst>
                  <a:ext uri="{FF2B5EF4-FFF2-40B4-BE49-F238E27FC236}">
                    <a16:creationId xmlns:a16="http://schemas.microsoft.com/office/drawing/2014/main" id="{F541D7B6-6600-FFB3-6E8B-3B3EFC193517}"/>
                  </a:ext>
                </a:extLst>
              </p:cNvPr>
              <p:cNvSpPr/>
              <p:nvPr/>
            </p:nvSpPr>
            <p:spPr>
              <a:xfrm>
                <a:off x="740250" y="101657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0"/>
                    </a:moveTo>
                    <a:cubicBezTo>
                      <a:pt x="138" y="0"/>
                      <a:pt x="1" y="138"/>
                      <a:pt x="1" y="306"/>
                    </a:cubicBezTo>
                    <a:cubicBezTo>
                      <a:pt x="1" y="474"/>
                      <a:pt x="138" y="626"/>
                      <a:pt x="306" y="626"/>
                    </a:cubicBezTo>
                    <a:lnTo>
                      <a:pt x="16084" y="626"/>
                    </a:lnTo>
                    <a:cubicBezTo>
                      <a:pt x="16252" y="626"/>
                      <a:pt x="16405" y="474"/>
                      <a:pt x="16405" y="306"/>
                    </a:cubicBezTo>
                    <a:cubicBezTo>
                      <a:pt x="16405" y="138"/>
                      <a:pt x="16268" y="0"/>
                      <a:pt x="160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582;p72">
                <a:extLst>
                  <a:ext uri="{FF2B5EF4-FFF2-40B4-BE49-F238E27FC236}">
                    <a16:creationId xmlns:a16="http://schemas.microsoft.com/office/drawing/2014/main" id="{411D92C6-D094-814F-B097-AB63297E4FF4}"/>
                  </a:ext>
                </a:extLst>
              </p:cNvPr>
              <p:cNvSpPr/>
              <p:nvPr/>
            </p:nvSpPr>
            <p:spPr>
              <a:xfrm>
                <a:off x="740250" y="1065825"/>
                <a:ext cx="197075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627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21"/>
                    </a:cubicBezTo>
                    <a:cubicBezTo>
                      <a:pt x="1" y="489"/>
                      <a:pt x="138" y="627"/>
                      <a:pt x="306" y="627"/>
                    </a:cubicBezTo>
                    <a:lnTo>
                      <a:pt x="7577" y="627"/>
                    </a:lnTo>
                    <a:cubicBezTo>
                      <a:pt x="7745" y="627"/>
                      <a:pt x="7882" y="489"/>
                      <a:pt x="7882" y="321"/>
                    </a:cubicBezTo>
                    <a:cubicBezTo>
                      <a:pt x="7882" y="138"/>
                      <a:pt x="7745" y="1"/>
                      <a:pt x="7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583;p72">
                <a:extLst>
                  <a:ext uri="{FF2B5EF4-FFF2-40B4-BE49-F238E27FC236}">
                    <a16:creationId xmlns:a16="http://schemas.microsoft.com/office/drawing/2014/main" id="{EEC00A34-C4E1-797B-B793-C191587DE65F}"/>
                  </a:ext>
                </a:extLst>
              </p:cNvPr>
              <p:cNvSpPr/>
              <p:nvPr/>
            </p:nvSpPr>
            <p:spPr>
              <a:xfrm>
                <a:off x="740250" y="126172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0"/>
                    </a:moveTo>
                    <a:cubicBezTo>
                      <a:pt x="138" y="0"/>
                      <a:pt x="1" y="138"/>
                      <a:pt x="1" y="321"/>
                    </a:cubicBezTo>
                    <a:cubicBezTo>
                      <a:pt x="1" y="489"/>
                      <a:pt x="138" y="626"/>
                      <a:pt x="306" y="626"/>
                    </a:cubicBezTo>
                    <a:lnTo>
                      <a:pt x="16084" y="626"/>
                    </a:lnTo>
                    <a:cubicBezTo>
                      <a:pt x="16252" y="626"/>
                      <a:pt x="16405" y="489"/>
                      <a:pt x="16405" y="321"/>
                    </a:cubicBezTo>
                    <a:cubicBezTo>
                      <a:pt x="16405" y="138"/>
                      <a:pt x="16268" y="0"/>
                      <a:pt x="16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584;p72">
                <a:extLst>
                  <a:ext uri="{FF2B5EF4-FFF2-40B4-BE49-F238E27FC236}">
                    <a16:creationId xmlns:a16="http://schemas.microsoft.com/office/drawing/2014/main" id="{1266C7B7-B04E-42B3-91A6-009F2558C318}"/>
                  </a:ext>
                </a:extLst>
              </p:cNvPr>
              <p:cNvSpPr/>
              <p:nvPr/>
            </p:nvSpPr>
            <p:spPr>
              <a:xfrm>
                <a:off x="740250" y="1311350"/>
                <a:ext cx="19707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628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06"/>
                    </a:cubicBezTo>
                    <a:cubicBezTo>
                      <a:pt x="1" y="474"/>
                      <a:pt x="138" y="627"/>
                      <a:pt x="306" y="627"/>
                    </a:cubicBezTo>
                    <a:lnTo>
                      <a:pt x="7577" y="627"/>
                    </a:lnTo>
                    <a:cubicBezTo>
                      <a:pt x="7745" y="627"/>
                      <a:pt x="7882" y="474"/>
                      <a:pt x="7882" y="306"/>
                    </a:cubicBezTo>
                    <a:cubicBezTo>
                      <a:pt x="7882" y="138"/>
                      <a:pt x="7745" y="1"/>
                      <a:pt x="7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85;p72">
                <a:extLst>
                  <a:ext uri="{FF2B5EF4-FFF2-40B4-BE49-F238E27FC236}">
                    <a16:creationId xmlns:a16="http://schemas.microsoft.com/office/drawing/2014/main" id="{0346509F-F861-CFA4-F20B-CF276CEC8130}"/>
                  </a:ext>
                </a:extLst>
              </p:cNvPr>
              <p:cNvSpPr/>
              <p:nvPr/>
            </p:nvSpPr>
            <p:spPr>
              <a:xfrm>
                <a:off x="1236275" y="1015425"/>
                <a:ext cx="132525" cy="132525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5301" extrusionOk="0">
                    <a:moveTo>
                      <a:pt x="2659" y="443"/>
                    </a:moveTo>
                    <a:cubicBezTo>
                      <a:pt x="3865" y="443"/>
                      <a:pt x="4858" y="1436"/>
                      <a:pt x="4858" y="2643"/>
                    </a:cubicBezTo>
                    <a:cubicBezTo>
                      <a:pt x="4858" y="3865"/>
                      <a:pt x="3865" y="4842"/>
                      <a:pt x="2659" y="4842"/>
                    </a:cubicBezTo>
                    <a:cubicBezTo>
                      <a:pt x="1437" y="4842"/>
                      <a:pt x="459" y="3865"/>
                      <a:pt x="459" y="2643"/>
                    </a:cubicBezTo>
                    <a:cubicBezTo>
                      <a:pt x="459" y="1436"/>
                      <a:pt x="1437" y="443"/>
                      <a:pt x="2659" y="443"/>
                    </a:cubicBezTo>
                    <a:close/>
                    <a:moveTo>
                      <a:pt x="2659" y="0"/>
                    </a:moveTo>
                    <a:cubicBezTo>
                      <a:pt x="1192" y="0"/>
                      <a:pt x="1" y="1176"/>
                      <a:pt x="1" y="2643"/>
                    </a:cubicBezTo>
                    <a:cubicBezTo>
                      <a:pt x="1" y="4109"/>
                      <a:pt x="1192" y="5301"/>
                      <a:pt x="2659" y="5301"/>
                    </a:cubicBezTo>
                    <a:cubicBezTo>
                      <a:pt x="4110" y="5301"/>
                      <a:pt x="5301" y="4109"/>
                      <a:pt x="5301" y="2643"/>
                    </a:cubicBezTo>
                    <a:cubicBezTo>
                      <a:pt x="5301" y="1176"/>
                      <a:pt x="4125" y="0"/>
                      <a:pt x="26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586;p72">
                <a:extLst>
                  <a:ext uri="{FF2B5EF4-FFF2-40B4-BE49-F238E27FC236}">
                    <a16:creationId xmlns:a16="http://schemas.microsoft.com/office/drawing/2014/main" id="{B8604C45-BD6E-2F47-34F6-6E5F9319064F}"/>
                  </a:ext>
                </a:extLst>
              </p:cNvPr>
              <p:cNvSpPr/>
              <p:nvPr/>
            </p:nvSpPr>
            <p:spPr>
              <a:xfrm>
                <a:off x="1267975" y="1095225"/>
                <a:ext cx="695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826" extrusionOk="0">
                    <a:moveTo>
                      <a:pt x="176" y="1"/>
                    </a:moveTo>
                    <a:cubicBezTo>
                      <a:pt x="134" y="1"/>
                      <a:pt x="92" y="16"/>
                      <a:pt x="62" y="47"/>
                    </a:cubicBezTo>
                    <a:cubicBezTo>
                      <a:pt x="1" y="123"/>
                      <a:pt x="1" y="215"/>
                      <a:pt x="62" y="276"/>
                    </a:cubicBezTo>
                    <a:cubicBezTo>
                      <a:pt x="428" y="642"/>
                      <a:pt x="902" y="825"/>
                      <a:pt x="1391" y="825"/>
                    </a:cubicBezTo>
                    <a:cubicBezTo>
                      <a:pt x="1864" y="825"/>
                      <a:pt x="2353" y="642"/>
                      <a:pt x="2719" y="276"/>
                    </a:cubicBezTo>
                    <a:cubicBezTo>
                      <a:pt x="2780" y="215"/>
                      <a:pt x="2780" y="123"/>
                      <a:pt x="2719" y="47"/>
                    </a:cubicBezTo>
                    <a:cubicBezTo>
                      <a:pt x="2689" y="16"/>
                      <a:pt x="2647" y="1"/>
                      <a:pt x="2605" y="1"/>
                    </a:cubicBezTo>
                    <a:cubicBezTo>
                      <a:pt x="2563" y="1"/>
                      <a:pt x="2521" y="16"/>
                      <a:pt x="2490" y="47"/>
                    </a:cubicBezTo>
                    <a:cubicBezTo>
                      <a:pt x="2185" y="352"/>
                      <a:pt x="1784" y="505"/>
                      <a:pt x="1385" y="505"/>
                    </a:cubicBezTo>
                    <a:cubicBezTo>
                      <a:pt x="986" y="505"/>
                      <a:pt x="589" y="352"/>
                      <a:pt x="291" y="47"/>
                    </a:cubicBezTo>
                    <a:cubicBezTo>
                      <a:pt x="260" y="16"/>
                      <a:pt x="218" y="1"/>
                      <a:pt x="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587;p72">
                <a:extLst>
                  <a:ext uri="{FF2B5EF4-FFF2-40B4-BE49-F238E27FC236}">
                    <a16:creationId xmlns:a16="http://schemas.microsoft.com/office/drawing/2014/main" id="{6EE259F2-F84A-55E4-02AE-33337BA605B5}"/>
                  </a:ext>
                </a:extLst>
              </p:cNvPr>
              <p:cNvSpPr/>
              <p:nvPr/>
            </p:nvSpPr>
            <p:spPr>
              <a:xfrm>
                <a:off x="1272175" y="1064675"/>
                <a:ext cx="134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36" extrusionOk="0">
                    <a:moveTo>
                      <a:pt x="260" y="1"/>
                    </a:moveTo>
                    <a:cubicBezTo>
                      <a:pt x="123" y="1"/>
                      <a:pt x="1" y="123"/>
                      <a:pt x="1" y="260"/>
                    </a:cubicBezTo>
                    <a:cubicBezTo>
                      <a:pt x="1" y="413"/>
                      <a:pt x="123" y="535"/>
                      <a:pt x="260" y="535"/>
                    </a:cubicBezTo>
                    <a:cubicBezTo>
                      <a:pt x="413" y="535"/>
                      <a:pt x="535" y="413"/>
                      <a:pt x="535" y="260"/>
                    </a:cubicBezTo>
                    <a:cubicBezTo>
                      <a:pt x="535" y="123"/>
                      <a:pt x="413" y="1"/>
                      <a:pt x="2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588;p72">
                <a:extLst>
                  <a:ext uri="{FF2B5EF4-FFF2-40B4-BE49-F238E27FC236}">
                    <a16:creationId xmlns:a16="http://schemas.microsoft.com/office/drawing/2014/main" id="{39C07813-6ACC-4535-B734-27803C27C18F}"/>
                  </a:ext>
                </a:extLst>
              </p:cNvPr>
              <p:cNvSpPr/>
              <p:nvPr/>
            </p:nvSpPr>
            <p:spPr>
              <a:xfrm>
                <a:off x="1319900" y="1064675"/>
                <a:ext cx="130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36" extrusionOk="0">
                    <a:moveTo>
                      <a:pt x="261" y="1"/>
                    </a:moveTo>
                    <a:cubicBezTo>
                      <a:pt x="108" y="1"/>
                      <a:pt x="1" y="123"/>
                      <a:pt x="1" y="260"/>
                    </a:cubicBezTo>
                    <a:cubicBezTo>
                      <a:pt x="1" y="413"/>
                      <a:pt x="123" y="535"/>
                      <a:pt x="261" y="535"/>
                    </a:cubicBezTo>
                    <a:cubicBezTo>
                      <a:pt x="413" y="535"/>
                      <a:pt x="520" y="413"/>
                      <a:pt x="520" y="260"/>
                    </a:cubicBezTo>
                    <a:cubicBezTo>
                      <a:pt x="520" y="123"/>
                      <a:pt x="413" y="1"/>
                      <a:pt x="2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589;p72">
                <a:extLst>
                  <a:ext uri="{FF2B5EF4-FFF2-40B4-BE49-F238E27FC236}">
                    <a16:creationId xmlns:a16="http://schemas.microsoft.com/office/drawing/2014/main" id="{956BAA69-6A17-AD62-C78D-C5B174EDB8B3}"/>
                  </a:ext>
                </a:extLst>
              </p:cNvPr>
              <p:cNvSpPr/>
              <p:nvPr/>
            </p:nvSpPr>
            <p:spPr>
              <a:xfrm>
                <a:off x="739500" y="1144500"/>
                <a:ext cx="4392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3101" extrusionOk="0">
                    <a:moveTo>
                      <a:pt x="1451" y="3101"/>
                    </a:moveTo>
                    <a:cubicBezTo>
                      <a:pt x="1390" y="3101"/>
                      <a:pt x="1314" y="3070"/>
                      <a:pt x="1268" y="3009"/>
                    </a:cubicBezTo>
                    <a:lnTo>
                      <a:pt x="107" y="1772"/>
                    </a:lnTo>
                    <a:cubicBezTo>
                      <a:pt x="0" y="1665"/>
                      <a:pt x="0" y="1482"/>
                      <a:pt x="107" y="1375"/>
                    </a:cubicBezTo>
                    <a:lnTo>
                      <a:pt x="1283" y="107"/>
                    </a:lnTo>
                    <a:cubicBezTo>
                      <a:pt x="1390" y="0"/>
                      <a:pt x="1558" y="0"/>
                      <a:pt x="1650" y="107"/>
                    </a:cubicBezTo>
                    <a:cubicBezTo>
                      <a:pt x="1757" y="214"/>
                      <a:pt x="1757" y="382"/>
                      <a:pt x="1650" y="504"/>
                    </a:cubicBezTo>
                    <a:lnTo>
                      <a:pt x="642" y="1573"/>
                    </a:lnTo>
                    <a:lnTo>
                      <a:pt x="1634" y="2627"/>
                    </a:lnTo>
                    <a:cubicBezTo>
                      <a:pt x="1726" y="2734"/>
                      <a:pt x="1726" y="2902"/>
                      <a:pt x="1634" y="3009"/>
                    </a:cubicBezTo>
                    <a:cubicBezTo>
                      <a:pt x="1589" y="3070"/>
                      <a:pt x="1512" y="3101"/>
                      <a:pt x="1451" y="3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590;p72">
                <a:extLst>
                  <a:ext uri="{FF2B5EF4-FFF2-40B4-BE49-F238E27FC236}">
                    <a16:creationId xmlns:a16="http://schemas.microsoft.com/office/drawing/2014/main" id="{2AD88088-699B-3C49-8321-B80E821FB836}"/>
                  </a:ext>
                </a:extLst>
              </p:cNvPr>
              <p:cNvSpPr/>
              <p:nvPr/>
            </p:nvSpPr>
            <p:spPr>
              <a:xfrm>
                <a:off x="861675" y="1144500"/>
                <a:ext cx="4317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3101" extrusionOk="0">
                    <a:moveTo>
                      <a:pt x="306" y="3101"/>
                    </a:moveTo>
                    <a:cubicBezTo>
                      <a:pt x="230" y="3101"/>
                      <a:pt x="169" y="3070"/>
                      <a:pt x="123" y="3009"/>
                    </a:cubicBezTo>
                    <a:cubicBezTo>
                      <a:pt x="16" y="2902"/>
                      <a:pt x="16" y="2734"/>
                      <a:pt x="123" y="2627"/>
                    </a:cubicBezTo>
                    <a:lnTo>
                      <a:pt x="1101" y="1573"/>
                    </a:lnTo>
                    <a:lnTo>
                      <a:pt x="92" y="504"/>
                    </a:lnTo>
                    <a:cubicBezTo>
                      <a:pt x="1" y="397"/>
                      <a:pt x="1" y="214"/>
                      <a:pt x="92" y="107"/>
                    </a:cubicBezTo>
                    <a:cubicBezTo>
                      <a:pt x="199" y="0"/>
                      <a:pt x="367" y="0"/>
                      <a:pt x="459" y="107"/>
                    </a:cubicBezTo>
                    <a:lnTo>
                      <a:pt x="1650" y="1375"/>
                    </a:lnTo>
                    <a:cubicBezTo>
                      <a:pt x="1696" y="1436"/>
                      <a:pt x="1727" y="1497"/>
                      <a:pt x="1727" y="1573"/>
                    </a:cubicBezTo>
                    <a:cubicBezTo>
                      <a:pt x="1727" y="1650"/>
                      <a:pt x="1696" y="1711"/>
                      <a:pt x="1650" y="1772"/>
                    </a:cubicBezTo>
                    <a:lnTo>
                      <a:pt x="474" y="3009"/>
                    </a:lnTo>
                    <a:cubicBezTo>
                      <a:pt x="428" y="3070"/>
                      <a:pt x="367" y="3101"/>
                      <a:pt x="306" y="3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591;p72">
                <a:extLst>
                  <a:ext uri="{FF2B5EF4-FFF2-40B4-BE49-F238E27FC236}">
                    <a16:creationId xmlns:a16="http://schemas.microsoft.com/office/drawing/2014/main" id="{C1A1A953-481C-D9E1-8C53-76F5998EDAB0}"/>
                  </a:ext>
                </a:extLst>
              </p:cNvPr>
              <p:cNvSpPr/>
              <p:nvPr/>
            </p:nvSpPr>
            <p:spPr>
              <a:xfrm>
                <a:off x="800575" y="1139525"/>
                <a:ext cx="43575" cy="90900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3636" extrusionOk="0">
                    <a:moveTo>
                      <a:pt x="291" y="3636"/>
                    </a:moveTo>
                    <a:cubicBezTo>
                      <a:pt x="261" y="3636"/>
                      <a:pt x="230" y="3636"/>
                      <a:pt x="199" y="3620"/>
                    </a:cubicBezTo>
                    <a:cubicBezTo>
                      <a:pt x="62" y="3559"/>
                      <a:pt x="1" y="3391"/>
                      <a:pt x="62" y="3254"/>
                    </a:cubicBezTo>
                    <a:lnTo>
                      <a:pt x="1223" y="214"/>
                    </a:lnTo>
                    <a:cubicBezTo>
                      <a:pt x="1269" y="62"/>
                      <a:pt x="1421" y="0"/>
                      <a:pt x="1559" y="62"/>
                    </a:cubicBezTo>
                    <a:cubicBezTo>
                      <a:pt x="1681" y="123"/>
                      <a:pt x="1742" y="275"/>
                      <a:pt x="1696" y="413"/>
                    </a:cubicBezTo>
                    <a:lnTo>
                      <a:pt x="536" y="3468"/>
                    </a:lnTo>
                    <a:cubicBezTo>
                      <a:pt x="490" y="3575"/>
                      <a:pt x="398" y="3636"/>
                      <a:pt x="291" y="36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592;p72">
                <a:extLst>
                  <a:ext uri="{FF2B5EF4-FFF2-40B4-BE49-F238E27FC236}">
                    <a16:creationId xmlns:a16="http://schemas.microsoft.com/office/drawing/2014/main" id="{39FCEAE1-F464-E46D-2121-B99A46EB0469}"/>
                  </a:ext>
                </a:extLst>
              </p:cNvPr>
              <p:cNvSpPr/>
              <p:nvPr/>
            </p:nvSpPr>
            <p:spPr>
              <a:xfrm>
                <a:off x="1181675" y="960425"/>
                <a:ext cx="242125" cy="242125"/>
              </a:xfrm>
              <a:custGeom>
                <a:avLst/>
                <a:gdLst/>
                <a:ahLst/>
                <a:cxnLst/>
                <a:rect l="l" t="t" r="r" b="b"/>
                <a:pathLst>
                  <a:path w="9685" h="9685" extrusionOk="0">
                    <a:moveTo>
                      <a:pt x="8936" y="459"/>
                    </a:moveTo>
                    <a:cubicBezTo>
                      <a:pt x="9104" y="459"/>
                      <a:pt x="9226" y="581"/>
                      <a:pt x="9226" y="749"/>
                    </a:cubicBezTo>
                    <a:lnTo>
                      <a:pt x="9226" y="8936"/>
                    </a:lnTo>
                    <a:cubicBezTo>
                      <a:pt x="9226" y="9104"/>
                      <a:pt x="9104" y="9242"/>
                      <a:pt x="8936" y="9242"/>
                    </a:cubicBezTo>
                    <a:lnTo>
                      <a:pt x="749" y="9242"/>
                    </a:lnTo>
                    <a:cubicBezTo>
                      <a:pt x="581" y="9242"/>
                      <a:pt x="444" y="9104"/>
                      <a:pt x="444" y="8936"/>
                    </a:cubicBezTo>
                    <a:lnTo>
                      <a:pt x="444" y="749"/>
                    </a:lnTo>
                    <a:cubicBezTo>
                      <a:pt x="444" y="581"/>
                      <a:pt x="581" y="459"/>
                      <a:pt x="749" y="459"/>
                    </a:cubicBezTo>
                    <a:close/>
                    <a:moveTo>
                      <a:pt x="734" y="1"/>
                    </a:moveTo>
                    <a:cubicBezTo>
                      <a:pt x="337" y="1"/>
                      <a:pt x="1" y="337"/>
                      <a:pt x="1" y="749"/>
                    </a:cubicBezTo>
                    <a:lnTo>
                      <a:pt x="1" y="8936"/>
                    </a:lnTo>
                    <a:cubicBezTo>
                      <a:pt x="1" y="9349"/>
                      <a:pt x="337" y="9685"/>
                      <a:pt x="734" y="9685"/>
                    </a:cubicBezTo>
                    <a:lnTo>
                      <a:pt x="8936" y="9685"/>
                    </a:lnTo>
                    <a:cubicBezTo>
                      <a:pt x="9348" y="9685"/>
                      <a:pt x="9684" y="9349"/>
                      <a:pt x="9684" y="8936"/>
                    </a:cubicBezTo>
                    <a:lnTo>
                      <a:pt x="9684" y="749"/>
                    </a:lnTo>
                    <a:cubicBezTo>
                      <a:pt x="9684" y="337"/>
                      <a:pt x="9348" y="1"/>
                      <a:pt x="89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593;p72">
                <a:extLst>
                  <a:ext uri="{FF2B5EF4-FFF2-40B4-BE49-F238E27FC236}">
                    <a16:creationId xmlns:a16="http://schemas.microsoft.com/office/drawing/2014/main" id="{98EE3749-4C67-CEC7-E262-AC45D22FDB18}"/>
                  </a:ext>
                </a:extLst>
              </p:cNvPr>
              <p:cNvSpPr/>
              <p:nvPr/>
            </p:nvSpPr>
            <p:spPr>
              <a:xfrm>
                <a:off x="1013650" y="1101350"/>
                <a:ext cx="932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727" extrusionOk="0">
                    <a:moveTo>
                      <a:pt x="3728" y="1986"/>
                    </a:moveTo>
                    <a:lnTo>
                      <a:pt x="3728" y="1726"/>
                    </a:lnTo>
                    <a:cubicBezTo>
                      <a:pt x="3728" y="1634"/>
                      <a:pt x="3651" y="1558"/>
                      <a:pt x="3560" y="1558"/>
                    </a:cubicBezTo>
                    <a:lnTo>
                      <a:pt x="3132" y="1558"/>
                    </a:lnTo>
                    <a:cubicBezTo>
                      <a:pt x="3102" y="1421"/>
                      <a:pt x="3056" y="1283"/>
                      <a:pt x="2979" y="1176"/>
                    </a:cubicBezTo>
                    <a:lnTo>
                      <a:pt x="3270" y="871"/>
                    </a:lnTo>
                    <a:cubicBezTo>
                      <a:pt x="3346" y="810"/>
                      <a:pt x="3346" y="703"/>
                      <a:pt x="3270" y="626"/>
                    </a:cubicBezTo>
                    <a:lnTo>
                      <a:pt x="3086" y="458"/>
                    </a:lnTo>
                    <a:cubicBezTo>
                      <a:pt x="3025" y="382"/>
                      <a:pt x="2918" y="382"/>
                      <a:pt x="2842" y="458"/>
                    </a:cubicBezTo>
                    <a:lnTo>
                      <a:pt x="2552" y="749"/>
                    </a:lnTo>
                    <a:cubicBezTo>
                      <a:pt x="2430" y="672"/>
                      <a:pt x="2307" y="611"/>
                      <a:pt x="2170" y="580"/>
                    </a:cubicBezTo>
                    <a:lnTo>
                      <a:pt x="2170" y="168"/>
                    </a:lnTo>
                    <a:cubicBezTo>
                      <a:pt x="2170" y="76"/>
                      <a:pt x="2093" y="0"/>
                      <a:pt x="1987" y="0"/>
                    </a:cubicBezTo>
                    <a:lnTo>
                      <a:pt x="1742" y="0"/>
                    </a:lnTo>
                    <a:cubicBezTo>
                      <a:pt x="1635" y="0"/>
                      <a:pt x="1559" y="76"/>
                      <a:pt x="1559" y="168"/>
                    </a:cubicBezTo>
                    <a:lnTo>
                      <a:pt x="1559" y="580"/>
                    </a:lnTo>
                    <a:cubicBezTo>
                      <a:pt x="1421" y="611"/>
                      <a:pt x="1299" y="672"/>
                      <a:pt x="1177" y="749"/>
                    </a:cubicBezTo>
                    <a:lnTo>
                      <a:pt x="887" y="458"/>
                    </a:lnTo>
                    <a:cubicBezTo>
                      <a:pt x="810" y="382"/>
                      <a:pt x="704" y="382"/>
                      <a:pt x="627" y="458"/>
                    </a:cubicBezTo>
                    <a:lnTo>
                      <a:pt x="459" y="626"/>
                    </a:lnTo>
                    <a:cubicBezTo>
                      <a:pt x="383" y="703"/>
                      <a:pt x="383" y="810"/>
                      <a:pt x="459" y="871"/>
                    </a:cubicBezTo>
                    <a:lnTo>
                      <a:pt x="749" y="1176"/>
                    </a:lnTo>
                    <a:cubicBezTo>
                      <a:pt x="673" y="1283"/>
                      <a:pt x="627" y="1421"/>
                      <a:pt x="581" y="1558"/>
                    </a:cubicBezTo>
                    <a:lnTo>
                      <a:pt x="169" y="1558"/>
                    </a:lnTo>
                    <a:cubicBezTo>
                      <a:pt x="77" y="1558"/>
                      <a:pt x="1" y="1634"/>
                      <a:pt x="1" y="1726"/>
                    </a:cubicBezTo>
                    <a:lnTo>
                      <a:pt x="1" y="1986"/>
                    </a:lnTo>
                    <a:cubicBezTo>
                      <a:pt x="1" y="2077"/>
                      <a:pt x="77" y="2154"/>
                      <a:pt x="169" y="2154"/>
                    </a:cubicBezTo>
                    <a:lnTo>
                      <a:pt x="581" y="2154"/>
                    </a:lnTo>
                    <a:cubicBezTo>
                      <a:pt x="627" y="2306"/>
                      <a:pt x="673" y="2429"/>
                      <a:pt x="749" y="2551"/>
                    </a:cubicBezTo>
                    <a:lnTo>
                      <a:pt x="459" y="2841"/>
                    </a:lnTo>
                    <a:cubicBezTo>
                      <a:pt x="383" y="2917"/>
                      <a:pt x="383" y="3024"/>
                      <a:pt x="459" y="3085"/>
                    </a:cubicBezTo>
                    <a:lnTo>
                      <a:pt x="627" y="3269"/>
                    </a:lnTo>
                    <a:cubicBezTo>
                      <a:pt x="704" y="3330"/>
                      <a:pt x="810" y="3330"/>
                      <a:pt x="887" y="3269"/>
                    </a:cubicBezTo>
                    <a:lnTo>
                      <a:pt x="1177" y="2979"/>
                    </a:lnTo>
                    <a:cubicBezTo>
                      <a:pt x="1299" y="3040"/>
                      <a:pt x="1421" y="3101"/>
                      <a:pt x="1559" y="3131"/>
                    </a:cubicBezTo>
                    <a:lnTo>
                      <a:pt x="1559" y="3559"/>
                    </a:lnTo>
                    <a:cubicBezTo>
                      <a:pt x="1559" y="3651"/>
                      <a:pt x="1635" y="3727"/>
                      <a:pt x="1742" y="3727"/>
                    </a:cubicBezTo>
                    <a:lnTo>
                      <a:pt x="1987" y="3727"/>
                    </a:lnTo>
                    <a:cubicBezTo>
                      <a:pt x="2093" y="3727"/>
                      <a:pt x="2170" y="3651"/>
                      <a:pt x="2170" y="3559"/>
                    </a:cubicBezTo>
                    <a:lnTo>
                      <a:pt x="2170" y="3131"/>
                    </a:lnTo>
                    <a:cubicBezTo>
                      <a:pt x="2307" y="3101"/>
                      <a:pt x="2430" y="3040"/>
                      <a:pt x="2552" y="2979"/>
                    </a:cubicBezTo>
                    <a:lnTo>
                      <a:pt x="2842" y="3269"/>
                    </a:lnTo>
                    <a:cubicBezTo>
                      <a:pt x="2918" y="3330"/>
                      <a:pt x="3025" y="3330"/>
                      <a:pt x="3086" y="3269"/>
                    </a:cubicBezTo>
                    <a:lnTo>
                      <a:pt x="3270" y="3085"/>
                    </a:lnTo>
                    <a:cubicBezTo>
                      <a:pt x="3346" y="3024"/>
                      <a:pt x="3346" y="2902"/>
                      <a:pt x="3270" y="2841"/>
                    </a:cubicBezTo>
                    <a:lnTo>
                      <a:pt x="2979" y="2551"/>
                    </a:lnTo>
                    <a:cubicBezTo>
                      <a:pt x="3056" y="2429"/>
                      <a:pt x="3102" y="2306"/>
                      <a:pt x="3132" y="2154"/>
                    </a:cubicBezTo>
                    <a:lnTo>
                      <a:pt x="3560" y="2154"/>
                    </a:lnTo>
                    <a:cubicBezTo>
                      <a:pt x="3651" y="2154"/>
                      <a:pt x="3728" y="2093"/>
                      <a:pt x="3728" y="1986"/>
                    </a:cubicBezTo>
                    <a:close/>
                    <a:moveTo>
                      <a:pt x="1987" y="2566"/>
                    </a:moveTo>
                    <a:cubicBezTo>
                      <a:pt x="1498" y="2658"/>
                      <a:pt x="1070" y="2230"/>
                      <a:pt x="1146" y="1741"/>
                    </a:cubicBezTo>
                    <a:cubicBezTo>
                      <a:pt x="1208" y="1436"/>
                      <a:pt x="1437" y="1207"/>
                      <a:pt x="1742" y="1146"/>
                    </a:cubicBezTo>
                    <a:cubicBezTo>
                      <a:pt x="2231" y="1069"/>
                      <a:pt x="2659" y="1482"/>
                      <a:pt x="2567" y="1986"/>
                    </a:cubicBezTo>
                    <a:cubicBezTo>
                      <a:pt x="2521" y="2276"/>
                      <a:pt x="2277" y="2520"/>
                      <a:pt x="1987" y="25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594;p72">
                <a:extLst>
                  <a:ext uri="{FF2B5EF4-FFF2-40B4-BE49-F238E27FC236}">
                    <a16:creationId xmlns:a16="http://schemas.microsoft.com/office/drawing/2014/main" id="{8B2CB44B-C993-B9F2-AB82-FF14F65572F5}"/>
                  </a:ext>
                </a:extLst>
              </p:cNvPr>
              <p:cNvSpPr/>
              <p:nvPr/>
            </p:nvSpPr>
            <p:spPr>
              <a:xfrm>
                <a:off x="1815550" y="2198400"/>
                <a:ext cx="16537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3575" extrusionOk="0">
                    <a:moveTo>
                      <a:pt x="1" y="3575"/>
                    </a:moveTo>
                    <a:lnTo>
                      <a:pt x="4736" y="3300"/>
                    </a:lnTo>
                    <a:cubicBezTo>
                      <a:pt x="4736" y="3300"/>
                      <a:pt x="6615" y="3285"/>
                      <a:pt x="4980" y="2322"/>
                    </a:cubicBezTo>
                    <a:cubicBezTo>
                      <a:pt x="4690" y="2139"/>
                      <a:pt x="4430" y="1956"/>
                      <a:pt x="4201" y="1757"/>
                    </a:cubicBezTo>
                    <a:cubicBezTo>
                      <a:pt x="3453" y="1116"/>
                      <a:pt x="3025" y="383"/>
                      <a:pt x="2827" y="1"/>
                    </a:cubicBezTo>
                    <a:lnTo>
                      <a:pt x="1895" y="245"/>
                    </a:lnTo>
                    <a:lnTo>
                      <a:pt x="276" y="673"/>
                    </a:lnTo>
                    <a:cubicBezTo>
                      <a:pt x="260" y="673"/>
                      <a:pt x="245" y="688"/>
                      <a:pt x="230" y="688"/>
                    </a:cubicBezTo>
                    <a:cubicBezTo>
                      <a:pt x="123" y="1650"/>
                      <a:pt x="1" y="3575"/>
                      <a:pt x="1" y="35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595;p72">
                <a:extLst>
                  <a:ext uri="{FF2B5EF4-FFF2-40B4-BE49-F238E27FC236}">
                    <a16:creationId xmlns:a16="http://schemas.microsoft.com/office/drawing/2014/main" id="{83394F6E-6561-2CDC-4A63-72D42D6CD734}"/>
                  </a:ext>
                </a:extLst>
              </p:cNvPr>
              <p:cNvSpPr/>
              <p:nvPr/>
            </p:nvSpPr>
            <p:spPr>
              <a:xfrm>
                <a:off x="1813275" y="2255800"/>
                <a:ext cx="1600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1738" extrusionOk="0">
                    <a:moveTo>
                      <a:pt x="4878" y="0"/>
                    </a:moveTo>
                    <a:cubicBezTo>
                      <a:pt x="3819" y="0"/>
                      <a:pt x="3696" y="1065"/>
                      <a:pt x="3696" y="1065"/>
                    </a:cubicBezTo>
                    <a:lnTo>
                      <a:pt x="92" y="867"/>
                    </a:lnTo>
                    <a:lnTo>
                      <a:pt x="0" y="1737"/>
                    </a:lnTo>
                    <a:lnTo>
                      <a:pt x="6400" y="1737"/>
                    </a:lnTo>
                    <a:cubicBezTo>
                      <a:pt x="6400" y="1737"/>
                      <a:pt x="6293" y="164"/>
                      <a:pt x="5071" y="11"/>
                    </a:cubicBezTo>
                    <a:cubicBezTo>
                      <a:pt x="5004" y="4"/>
                      <a:pt x="4939" y="0"/>
                      <a:pt x="48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596;p72">
                <a:extLst>
                  <a:ext uri="{FF2B5EF4-FFF2-40B4-BE49-F238E27FC236}">
                    <a16:creationId xmlns:a16="http://schemas.microsoft.com/office/drawing/2014/main" id="{EDF429F5-6018-E0E7-C89F-77C46A36547D}"/>
                  </a:ext>
                </a:extLst>
              </p:cNvPr>
              <p:cNvSpPr/>
              <p:nvPr/>
            </p:nvSpPr>
            <p:spPr>
              <a:xfrm>
                <a:off x="1862900" y="2198400"/>
                <a:ext cx="57700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2094" extrusionOk="0">
                    <a:moveTo>
                      <a:pt x="933" y="1"/>
                    </a:moveTo>
                    <a:lnTo>
                      <a:pt x="1" y="245"/>
                    </a:lnTo>
                    <a:cubicBezTo>
                      <a:pt x="154" y="719"/>
                      <a:pt x="551" y="1788"/>
                      <a:pt x="1314" y="2093"/>
                    </a:cubicBezTo>
                    <a:cubicBezTo>
                      <a:pt x="1696" y="1803"/>
                      <a:pt x="2063" y="1757"/>
                      <a:pt x="2307" y="1757"/>
                    </a:cubicBezTo>
                    <a:cubicBezTo>
                      <a:pt x="1559" y="1116"/>
                      <a:pt x="1131" y="383"/>
                      <a:pt x="9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597;p72">
                <a:extLst>
                  <a:ext uri="{FF2B5EF4-FFF2-40B4-BE49-F238E27FC236}">
                    <a16:creationId xmlns:a16="http://schemas.microsoft.com/office/drawing/2014/main" id="{ACA81A05-6B45-7C48-B7DA-60223677B30D}"/>
                  </a:ext>
                </a:extLst>
              </p:cNvPr>
              <p:cNvSpPr/>
              <p:nvPr/>
            </p:nvSpPr>
            <p:spPr>
              <a:xfrm>
                <a:off x="1599050" y="1697025"/>
                <a:ext cx="291000" cy="506375"/>
              </a:xfrm>
              <a:custGeom>
                <a:avLst/>
                <a:gdLst/>
                <a:ahLst/>
                <a:cxnLst/>
                <a:rect l="l" t="t" r="r" b="b"/>
                <a:pathLst>
                  <a:path w="11640" h="20255" extrusionOk="0">
                    <a:moveTo>
                      <a:pt x="11639" y="19704"/>
                    </a:moveTo>
                    <a:lnTo>
                      <a:pt x="8477" y="20041"/>
                    </a:lnTo>
                    <a:cubicBezTo>
                      <a:pt x="8477" y="20041"/>
                      <a:pt x="7225" y="10112"/>
                      <a:pt x="6110" y="6019"/>
                    </a:cubicBezTo>
                    <a:cubicBezTo>
                      <a:pt x="5743" y="6859"/>
                      <a:pt x="5026" y="9914"/>
                      <a:pt x="4338" y="12969"/>
                    </a:cubicBezTo>
                    <a:cubicBezTo>
                      <a:pt x="3544" y="16512"/>
                      <a:pt x="2826" y="20056"/>
                      <a:pt x="2826" y="20056"/>
                    </a:cubicBezTo>
                    <a:cubicBezTo>
                      <a:pt x="2826" y="20056"/>
                      <a:pt x="1008" y="20254"/>
                      <a:pt x="0" y="19445"/>
                    </a:cubicBezTo>
                    <a:cubicBezTo>
                      <a:pt x="306" y="13778"/>
                      <a:pt x="2505" y="2475"/>
                      <a:pt x="2780" y="826"/>
                    </a:cubicBezTo>
                    <a:cubicBezTo>
                      <a:pt x="2780" y="841"/>
                      <a:pt x="2795" y="841"/>
                      <a:pt x="2795" y="856"/>
                    </a:cubicBezTo>
                    <a:cubicBezTo>
                      <a:pt x="2811" y="933"/>
                      <a:pt x="2841" y="994"/>
                      <a:pt x="2872" y="1055"/>
                    </a:cubicBezTo>
                    <a:cubicBezTo>
                      <a:pt x="2887" y="1070"/>
                      <a:pt x="2902" y="1101"/>
                      <a:pt x="2918" y="1131"/>
                    </a:cubicBezTo>
                    <a:lnTo>
                      <a:pt x="2933" y="1131"/>
                    </a:lnTo>
                    <a:cubicBezTo>
                      <a:pt x="3193" y="1421"/>
                      <a:pt x="3972" y="1727"/>
                      <a:pt x="5071" y="1773"/>
                    </a:cubicBezTo>
                    <a:cubicBezTo>
                      <a:pt x="6263" y="1803"/>
                      <a:pt x="7805" y="1513"/>
                      <a:pt x="9455" y="520"/>
                    </a:cubicBezTo>
                    <a:cubicBezTo>
                      <a:pt x="9486" y="444"/>
                      <a:pt x="9486" y="260"/>
                      <a:pt x="9470" y="1"/>
                    </a:cubicBezTo>
                    <a:cubicBezTo>
                      <a:pt x="9531" y="47"/>
                      <a:pt x="9638" y="719"/>
                      <a:pt x="9761" y="1773"/>
                    </a:cubicBezTo>
                    <a:cubicBezTo>
                      <a:pt x="10387" y="6615"/>
                      <a:pt x="11639" y="19704"/>
                      <a:pt x="11639" y="1970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598;p72">
                <a:extLst>
                  <a:ext uri="{FF2B5EF4-FFF2-40B4-BE49-F238E27FC236}">
                    <a16:creationId xmlns:a16="http://schemas.microsoft.com/office/drawing/2014/main" id="{065D9617-C8D0-7977-A493-C17BBE4EB3D0}"/>
                  </a:ext>
                </a:extLst>
              </p:cNvPr>
              <p:cNvSpPr/>
              <p:nvPr/>
            </p:nvSpPr>
            <p:spPr>
              <a:xfrm>
                <a:off x="1610500" y="1480900"/>
                <a:ext cx="57300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2292" h="4843" extrusionOk="0">
                    <a:moveTo>
                      <a:pt x="2292" y="3682"/>
                    </a:moveTo>
                    <a:lnTo>
                      <a:pt x="2063" y="4552"/>
                    </a:lnTo>
                    <a:lnTo>
                      <a:pt x="2047" y="4613"/>
                    </a:lnTo>
                    <a:lnTo>
                      <a:pt x="2001" y="4812"/>
                    </a:lnTo>
                    <a:lnTo>
                      <a:pt x="2001" y="4812"/>
                    </a:lnTo>
                    <a:cubicBezTo>
                      <a:pt x="2001" y="4812"/>
                      <a:pt x="1589" y="4843"/>
                      <a:pt x="1054" y="4674"/>
                    </a:cubicBezTo>
                    <a:cubicBezTo>
                      <a:pt x="795" y="4583"/>
                      <a:pt x="505" y="4461"/>
                      <a:pt x="214" y="4262"/>
                    </a:cubicBezTo>
                    <a:cubicBezTo>
                      <a:pt x="138" y="4201"/>
                      <a:pt x="62" y="4155"/>
                      <a:pt x="1" y="4094"/>
                    </a:cubicBezTo>
                    <a:cubicBezTo>
                      <a:pt x="92" y="2933"/>
                      <a:pt x="474" y="871"/>
                      <a:pt x="596" y="214"/>
                    </a:cubicBezTo>
                    <a:cubicBezTo>
                      <a:pt x="627" y="77"/>
                      <a:pt x="642" y="1"/>
                      <a:pt x="6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599;p72">
                <a:extLst>
                  <a:ext uri="{FF2B5EF4-FFF2-40B4-BE49-F238E27FC236}">
                    <a16:creationId xmlns:a16="http://schemas.microsoft.com/office/drawing/2014/main" id="{14A963A6-A4D8-91E5-4AEF-204972FDC087}"/>
                  </a:ext>
                </a:extLst>
              </p:cNvPr>
              <p:cNvSpPr/>
              <p:nvPr/>
            </p:nvSpPr>
            <p:spPr>
              <a:xfrm>
                <a:off x="1571550" y="1587450"/>
                <a:ext cx="98175" cy="132900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5316" extrusionOk="0">
                    <a:moveTo>
                      <a:pt x="3926" y="443"/>
                    </a:moveTo>
                    <a:cubicBezTo>
                      <a:pt x="3926" y="443"/>
                      <a:pt x="3682" y="1482"/>
                      <a:pt x="3376" y="2444"/>
                    </a:cubicBezTo>
                    <a:cubicBezTo>
                      <a:pt x="3162" y="3131"/>
                      <a:pt x="2918" y="3773"/>
                      <a:pt x="2704" y="3987"/>
                    </a:cubicBezTo>
                    <a:cubicBezTo>
                      <a:pt x="2169" y="4491"/>
                      <a:pt x="795" y="5316"/>
                      <a:pt x="795" y="5316"/>
                    </a:cubicBezTo>
                    <a:lnTo>
                      <a:pt x="1" y="3681"/>
                    </a:lnTo>
                    <a:lnTo>
                      <a:pt x="1177" y="2643"/>
                    </a:lnTo>
                    <a:lnTo>
                      <a:pt x="1635" y="581"/>
                    </a:lnTo>
                    <a:lnTo>
                      <a:pt x="1772" y="0"/>
                    </a:lnTo>
                    <a:cubicBezTo>
                      <a:pt x="2658" y="626"/>
                      <a:pt x="3559" y="550"/>
                      <a:pt x="3559" y="550"/>
                    </a:cubicBezTo>
                    <a:lnTo>
                      <a:pt x="3605" y="351"/>
                    </a:ln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00;p72">
                <a:extLst>
                  <a:ext uri="{FF2B5EF4-FFF2-40B4-BE49-F238E27FC236}">
                    <a16:creationId xmlns:a16="http://schemas.microsoft.com/office/drawing/2014/main" id="{98E76E37-8905-2BF2-1D23-334DA9E9B4B7}"/>
                  </a:ext>
                </a:extLst>
              </p:cNvPr>
              <p:cNvSpPr/>
              <p:nvPr/>
            </p:nvSpPr>
            <p:spPr>
              <a:xfrm>
                <a:off x="1625000" y="1424775"/>
                <a:ext cx="211200" cy="317350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12694" extrusionOk="0">
                    <a:moveTo>
                      <a:pt x="8417" y="11410"/>
                    </a:moveTo>
                    <a:cubicBezTo>
                      <a:pt x="6767" y="12403"/>
                      <a:pt x="5225" y="12693"/>
                      <a:pt x="4033" y="12663"/>
                    </a:cubicBezTo>
                    <a:cubicBezTo>
                      <a:pt x="2934" y="12617"/>
                      <a:pt x="2139" y="12296"/>
                      <a:pt x="1880" y="12021"/>
                    </a:cubicBezTo>
                    <a:cubicBezTo>
                      <a:pt x="1864" y="11991"/>
                      <a:pt x="1834" y="11960"/>
                      <a:pt x="1834" y="11929"/>
                    </a:cubicBezTo>
                    <a:cubicBezTo>
                      <a:pt x="1803" y="11884"/>
                      <a:pt x="1773" y="11823"/>
                      <a:pt x="1757" y="11746"/>
                    </a:cubicBezTo>
                    <a:cubicBezTo>
                      <a:pt x="1757" y="11731"/>
                      <a:pt x="1742" y="11716"/>
                      <a:pt x="1742" y="11716"/>
                    </a:cubicBezTo>
                    <a:cubicBezTo>
                      <a:pt x="1666" y="11349"/>
                      <a:pt x="1651" y="10723"/>
                      <a:pt x="1651" y="10081"/>
                    </a:cubicBezTo>
                    <a:cubicBezTo>
                      <a:pt x="1651" y="9990"/>
                      <a:pt x="1651" y="9883"/>
                      <a:pt x="1651" y="9776"/>
                    </a:cubicBezTo>
                    <a:cubicBezTo>
                      <a:pt x="1651" y="9516"/>
                      <a:pt x="1666" y="9241"/>
                      <a:pt x="1666" y="8982"/>
                    </a:cubicBezTo>
                    <a:lnTo>
                      <a:pt x="1666" y="8982"/>
                    </a:lnTo>
                    <a:cubicBezTo>
                      <a:pt x="1666" y="8645"/>
                      <a:pt x="1666" y="8340"/>
                      <a:pt x="1651" y="8096"/>
                    </a:cubicBezTo>
                    <a:cubicBezTo>
                      <a:pt x="1651" y="7973"/>
                      <a:pt x="1635" y="7882"/>
                      <a:pt x="1620" y="7805"/>
                    </a:cubicBezTo>
                    <a:cubicBezTo>
                      <a:pt x="1620" y="7775"/>
                      <a:pt x="1620" y="7744"/>
                      <a:pt x="1605" y="7714"/>
                    </a:cubicBezTo>
                    <a:cubicBezTo>
                      <a:pt x="1605" y="7698"/>
                      <a:pt x="1605" y="7698"/>
                      <a:pt x="1605" y="7683"/>
                    </a:cubicBezTo>
                    <a:cubicBezTo>
                      <a:pt x="1574" y="7546"/>
                      <a:pt x="1498" y="7317"/>
                      <a:pt x="1421" y="7057"/>
                    </a:cubicBezTo>
                    <a:lnTo>
                      <a:pt x="1421" y="7057"/>
                    </a:lnTo>
                    <a:cubicBezTo>
                      <a:pt x="1345" y="6813"/>
                      <a:pt x="1253" y="6522"/>
                      <a:pt x="1147" y="6217"/>
                    </a:cubicBezTo>
                    <a:cubicBezTo>
                      <a:pt x="1116" y="6125"/>
                      <a:pt x="1085" y="6034"/>
                      <a:pt x="1055" y="5942"/>
                    </a:cubicBezTo>
                    <a:cubicBezTo>
                      <a:pt x="963" y="5667"/>
                      <a:pt x="856" y="5362"/>
                      <a:pt x="765" y="5071"/>
                    </a:cubicBezTo>
                    <a:cubicBezTo>
                      <a:pt x="688" y="4827"/>
                      <a:pt x="612" y="4598"/>
                      <a:pt x="536" y="4369"/>
                    </a:cubicBezTo>
                    <a:cubicBezTo>
                      <a:pt x="505" y="4277"/>
                      <a:pt x="474" y="4185"/>
                      <a:pt x="444" y="4094"/>
                    </a:cubicBezTo>
                    <a:cubicBezTo>
                      <a:pt x="261" y="3468"/>
                      <a:pt x="93" y="2902"/>
                      <a:pt x="31" y="2505"/>
                    </a:cubicBezTo>
                    <a:cubicBezTo>
                      <a:pt x="16" y="2490"/>
                      <a:pt x="16" y="2475"/>
                      <a:pt x="16" y="2459"/>
                    </a:cubicBezTo>
                    <a:cubicBezTo>
                      <a:pt x="1" y="2414"/>
                      <a:pt x="1" y="2368"/>
                      <a:pt x="1" y="2337"/>
                    </a:cubicBezTo>
                    <a:cubicBezTo>
                      <a:pt x="16" y="2307"/>
                      <a:pt x="31" y="2276"/>
                      <a:pt x="62" y="2246"/>
                    </a:cubicBezTo>
                    <a:cubicBezTo>
                      <a:pt x="62" y="2230"/>
                      <a:pt x="77" y="2215"/>
                      <a:pt x="93" y="2185"/>
                    </a:cubicBezTo>
                    <a:cubicBezTo>
                      <a:pt x="444" y="1680"/>
                      <a:pt x="933" y="1238"/>
                      <a:pt x="1360" y="886"/>
                    </a:cubicBezTo>
                    <a:cubicBezTo>
                      <a:pt x="1483" y="795"/>
                      <a:pt x="1605" y="703"/>
                      <a:pt x="1712" y="627"/>
                    </a:cubicBezTo>
                    <a:cubicBezTo>
                      <a:pt x="1803" y="550"/>
                      <a:pt x="1880" y="489"/>
                      <a:pt x="1971" y="443"/>
                    </a:cubicBezTo>
                    <a:lnTo>
                      <a:pt x="1971" y="443"/>
                    </a:lnTo>
                    <a:lnTo>
                      <a:pt x="2475" y="138"/>
                    </a:lnTo>
                    <a:cubicBezTo>
                      <a:pt x="3056" y="46"/>
                      <a:pt x="3590" y="16"/>
                      <a:pt x="4079" y="16"/>
                    </a:cubicBezTo>
                    <a:cubicBezTo>
                      <a:pt x="4736" y="0"/>
                      <a:pt x="5286" y="61"/>
                      <a:pt x="5714" y="138"/>
                    </a:cubicBezTo>
                    <a:cubicBezTo>
                      <a:pt x="6248" y="229"/>
                      <a:pt x="6554" y="336"/>
                      <a:pt x="6554" y="336"/>
                    </a:cubicBezTo>
                    <a:lnTo>
                      <a:pt x="6569" y="657"/>
                    </a:lnTo>
                    <a:lnTo>
                      <a:pt x="6599" y="947"/>
                    </a:lnTo>
                    <a:lnTo>
                      <a:pt x="6737" y="2612"/>
                    </a:lnTo>
                    <a:lnTo>
                      <a:pt x="6752" y="2902"/>
                    </a:lnTo>
                    <a:lnTo>
                      <a:pt x="6767" y="3040"/>
                    </a:lnTo>
                    <a:cubicBezTo>
                      <a:pt x="6767" y="3040"/>
                      <a:pt x="6767" y="3040"/>
                      <a:pt x="6767" y="3040"/>
                    </a:cubicBezTo>
                    <a:cubicBezTo>
                      <a:pt x="6783" y="3101"/>
                      <a:pt x="6920" y="3681"/>
                      <a:pt x="7134" y="4506"/>
                    </a:cubicBezTo>
                    <a:cubicBezTo>
                      <a:pt x="7149" y="4598"/>
                      <a:pt x="7180" y="4689"/>
                      <a:pt x="7195" y="4796"/>
                    </a:cubicBezTo>
                    <a:cubicBezTo>
                      <a:pt x="7317" y="5270"/>
                      <a:pt x="7439" y="5820"/>
                      <a:pt x="7577" y="6400"/>
                    </a:cubicBezTo>
                    <a:lnTo>
                      <a:pt x="7638" y="6675"/>
                    </a:lnTo>
                    <a:cubicBezTo>
                      <a:pt x="7760" y="7210"/>
                      <a:pt x="7882" y="7760"/>
                      <a:pt x="7989" y="8294"/>
                    </a:cubicBezTo>
                    <a:cubicBezTo>
                      <a:pt x="8005" y="8386"/>
                      <a:pt x="8020" y="8477"/>
                      <a:pt x="8050" y="8569"/>
                    </a:cubicBezTo>
                    <a:cubicBezTo>
                      <a:pt x="8173" y="9165"/>
                      <a:pt x="8264" y="9730"/>
                      <a:pt x="8341" y="10203"/>
                    </a:cubicBezTo>
                    <a:cubicBezTo>
                      <a:pt x="8356" y="10295"/>
                      <a:pt x="8371" y="10387"/>
                      <a:pt x="8386" y="10478"/>
                    </a:cubicBezTo>
                    <a:cubicBezTo>
                      <a:pt x="8402" y="10631"/>
                      <a:pt x="8417" y="10769"/>
                      <a:pt x="8432" y="10876"/>
                    </a:cubicBezTo>
                    <a:cubicBezTo>
                      <a:pt x="8448" y="11150"/>
                      <a:pt x="8448" y="11334"/>
                      <a:pt x="8417" y="1141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01;p72">
                <a:extLst>
                  <a:ext uri="{FF2B5EF4-FFF2-40B4-BE49-F238E27FC236}">
                    <a16:creationId xmlns:a16="http://schemas.microsoft.com/office/drawing/2014/main" id="{4DC37B40-9EAD-2F52-D284-15D42903ABC2}"/>
                  </a:ext>
                </a:extLst>
              </p:cNvPr>
              <p:cNvSpPr/>
              <p:nvPr/>
            </p:nvSpPr>
            <p:spPr>
              <a:xfrm>
                <a:off x="1625000" y="1441575"/>
                <a:ext cx="165000" cy="45850"/>
              </a:xfrm>
              <a:custGeom>
                <a:avLst/>
                <a:gdLst/>
                <a:ahLst/>
                <a:cxnLst/>
                <a:rect l="l" t="t" r="r" b="b"/>
                <a:pathLst>
                  <a:path w="6600" h="1834" extrusionOk="0">
                    <a:moveTo>
                      <a:pt x="6584" y="0"/>
                    </a:moveTo>
                    <a:lnTo>
                      <a:pt x="93" y="1528"/>
                    </a:lnTo>
                    <a:cubicBezTo>
                      <a:pt x="77" y="1543"/>
                      <a:pt x="77" y="1558"/>
                      <a:pt x="62" y="1574"/>
                    </a:cubicBezTo>
                    <a:cubicBezTo>
                      <a:pt x="31" y="1604"/>
                      <a:pt x="16" y="1635"/>
                      <a:pt x="1" y="1665"/>
                    </a:cubicBezTo>
                    <a:cubicBezTo>
                      <a:pt x="1" y="1711"/>
                      <a:pt x="16" y="1742"/>
                      <a:pt x="16" y="1787"/>
                    </a:cubicBezTo>
                    <a:cubicBezTo>
                      <a:pt x="16" y="1803"/>
                      <a:pt x="31" y="1818"/>
                      <a:pt x="31" y="1833"/>
                    </a:cubicBezTo>
                    <a:lnTo>
                      <a:pt x="6599" y="291"/>
                    </a:lnTo>
                    <a:lnTo>
                      <a:pt x="65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02;p72">
                <a:extLst>
                  <a:ext uri="{FF2B5EF4-FFF2-40B4-BE49-F238E27FC236}">
                    <a16:creationId xmlns:a16="http://schemas.microsoft.com/office/drawing/2014/main" id="{E15A3392-49B6-4930-52AA-75E9EF8175C1}"/>
                  </a:ext>
                </a:extLst>
              </p:cNvPr>
              <p:cNvSpPr/>
              <p:nvPr/>
            </p:nvSpPr>
            <p:spPr>
              <a:xfrm>
                <a:off x="1636475" y="1490075"/>
                <a:ext cx="157725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6309" h="1757" extrusionOk="0">
                    <a:moveTo>
                      <a:pt x="6278" y="0"/>
                    </a:moveTo>
                    <a:lnTo>
                      <a:pt x="0" y="1482"/>
                    </a:lnTo>
                    <a:cubicBezTo>
                      <a:pt x="15" y="1573"/>
                      <a:pt x="46" y="1665"/>
                      <a:pt x="77" y="1757"/>
                    </a:cubicBezTo>
                    <a:lnTo>
                      <a:pt x="6308" y="290"/>
                    </a:lnTo>
                    <a:lnTo>
                      <a:pt x="62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03;p72">
                <a:extLst>
                  <a:ext uri="{FF2B5EF4-FFF2-40B4-BE49-F238E27FC236}">
                    <a16:creationId xmlns:a16="http://schemas.microsoft.com/office/drawing/2014/main" id="{2DF85A9E-E63F-1C72-E8A7-89EE07D6865C}"/>
                  </a:ext>
                </a:extLst>
              </p:cNvPr>
              <p:cNvSpPr/>
              <p:nvPr/>
            </p:nvSpPr>
            <p:spPr>
              <a:xfrm>
                <a:off x="1651350" y="1537425"/>
                <a:ext cx="153550" cy="427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1711" extrusionOk="0">
                    <a:moveTo>
                      <a:pt x="6080" y="0"/>
                    </a:moveTo>
                    <a:lnTo>
                      <a:pt x="1" y="1436"/>
                    </a:lnTo>
                    <a:cubicBezTo>
                      <a:pt x="31" y="1528"/>
                      <a:pt x="62" y="1635"/>
                      <a:pt x="93" y="1711"/>
                    </a:cubicBezTo>
                    <a:lnTo>
                      <a:pt x="6141" y="290"/>
                    </a:lnTo>
                    <a:cubicBezTo>
                      <a:pt x="6126" y="199"/>
                      <a:pt x="6095" y="92"/>
                      <a:pt x="60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604;p72">
                <a:extLst>
                  <a:ext uri="{FF2B5EF4-FFF2-40B4-BE49-F238E27FC236}">
                    <a16:creationId xmlns:a16="http://schemas.microsoft.com/office/drawing/2014/main" id="{CF2A92C1-134E-0E1D-9E6D-D987B9C448A9}"/>
                  </a:ext>
                </a:extLst>
              </p:cNvPr>
              <p:cNvSpPr/>
              <p:nvPr/>
            </p:nvSpPr>
            <p:spPr>
              <a:xfrm>
                <a:off x="1665500" y="1584775"/>
                <a:ext cx="1504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1696" extrusionOk="0">
                    <a:moveTo>
                      <a:pt x="5957" y="0"/>
                    </a:moveTo>
                    <a:lnTo>
                      <a:pt x="0" y="1405"/>
                    </a:lnTo>
                    <a:cubicBezTo>
                      <a:pt x="15" y="1482"/>
                      <a:pt x="31" y="1573"/>
                      <a:pt x="31" y="1696"/>
                    </a:cubicBezTo>
                    <a:lnTo>
                      <a:pt x="6018" y="275"/>
                    </a:lnTo>
                    <a:cubicBezTo>
                      <a:pt x="6003" y="183"/>
                      <a:pt x="5972" y="92"/>
                      <a:pt x="5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605;p72">
                <a:extLst>
                  <a:ext uri="{FF2B5EF4-FFF2-40B4-BE49-F238E27FC236}">
                    <a16:creationId xmlns:a16="http://schemas.microsoft.com/office/drawing/2014/main" id="{C76DCC59-BC11-B2E9-CA9D-81E6C3F58A28}"/>
                  </a:ext>
                </a:extLst>
              </p:cNvPr>
              <p:cNvSpPr/>
              <p:nvPr/>
            </p:nvSpPr>
            <p:spPr>
              <a:xfrm>
                <a:off x="1666250" y="1632125"/>
                <a:ext cx="1600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1788" extrusionOk="0">
                    <a:moveTo>
                      <a:pt x="6339" y="0"/>
                    </a:moveTo>
                    <a:lnTo>
                      <a:pt x="1" y="1497"/>
                    </a:lnTo>
                    <a:cubicBezTo>
                      <a:pt x="1" y="1589"/>
                      <a:pt x="1" y="1696"/>
                      <a:pt x="1" y="1787"/>
                    </a:cubicBezTo>
                    <a:lnTo>
                      <a:pt x="6400" y="275"/>
                    </a:lnTo>
                    <a:cubicBezTo>
                      <a:pt x="6385" y="183"/>
                      <a:pt x="6355" y="92"/>
                      <a:pt x="6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06;p72">
                <a:extLst>
                  <a:ext uri="{FF2B5EF4-FFF2-40B4-BE49-F238E27FC236}">
                    <a16:creationId xmlns:a16="http://schemas.microsoft.com/office/drawing/2014/main" id="{F4B5E103-BEBE-802A-1A55-91B89707DB6A}"/>
                  </a:ext>
                </a:extLst>
              </p:cNvPr>
              <p:cNvSpPr/>
              <p:nvPr/>
            </p:nvSpPr>
            <p:spPr>
              <a:xfrm>
                <a:off x="1668925" y="1679475"/>
                <a:ext cx="165750" cy="45850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1834" extrusionOk="0">
                    <a:moveTo>
                      <a:pt x="6584" y="0"/>
                    </a:moveTo>
                    <a:lnTo>
                      <a:pt x="0" y="1558"/>
                    </a:lnTo>
                    <a:cubicBezTo>
                      <a:pt x="16" y="1635"/>
                      <a:pt x="46" y="1696"/>
                      <a:pt x="77" y="1741"/>
                    </a:cubicBezTo>
                    <a:cubicBezTo>
                      <a:pt x="92" y="1772"/>
                      <a:pt x="107" y="1803"/>
                      <a:pt x="138" y="1833"/>
                    </a:cubicBezTo>
                    <a:lnTo>
                      <a:pt x="6629" y="290"/>
                    </a:lnTo>
                    <a:cubicBezTo>
                      <a:pt x="6614" y="214"/>
                      <a:pt x="6599" y="107"/>
                      <a:pt x="6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607;p72">
                <a:extLst>
                  <a:ext uri="{FF2B5EF4-FFF2-40B4-BE49-F238E27FC236}">
                    <a16:creationId xmlns:a16="http://schemas.microsoft.com/office/drawing/2014/main" id="{982123E1-BDF5-9E9F-8A3C-7834CF444C05}"/>
                  </a:ext>
                </a:extLst>
              </p:cNvPr>
              <p:cNvSpPr/>
              <p:nvPr/>
            </p:nvSpPr>
            <p:spPr>
              <a:xfrm>
                <a:off x="1659000" y="1425150"/>
                <a:ext cx="108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4354" h="2235" extrusionOk="0">
                    <a:moveTo>
                      <a:pt x="2719" y="1"/>
                    </a:moveTo>
                    <a:cubicBezTo>
                      <a:pt x="2230" y="1"/>
                      <a:pt x="1696" y="31"/>
                      <a:pt x="1131" y="138"/>
                    </a:cubicBezTo>
                    <a:lnTo>
                      <a:pt x="611" y="428"/>
                    </a:lnTo>
                    <a:cubicBezTo>
                      <a:pt x="535" y="489"/>
                      <a:pt x="443" y="535"/>
                      <a:pt x="352" y="612"/>
                    </a:cubicBezTo>
                    <a:cubicBezTo>
                      <a:pt x="245" y="688"/>
                      <a:pt x="123" y="780"/>
                      <a:pt x="0" y="871"/>
                    </a:cubicBezTo>
                    <a:cubicBezTo>
                      <a:pt x="44" y="1312"/>
                      <a:pt x="329" y="2235"/>
                      <a:pt x="1822" y="2235"/>
                    </a:cubicBezTo>
                    <a:cubicBezTo>
                      <a:pt x="1880" y="2235"/>
                      <a:pt x="1940" y="2233"/>
                      <a:pt x="2001" y="2231"/>
                    </a:cubicBezTo>
                    <a:cubicBezTo>
                      <a:pt x="3376" y="2185"/>
                      <a:pt x="4048" y="993"/>
                      <a:pt x="4354" y="123"/>
                    </a:cubicBezTo>
                    <a:cubicBezTo>
                      <a:pt x="3941" y="62"/>
                      <a:pt x="3376" y="1"/>
                      <a:pt x="27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608;p72">
                <a:extLst>
                  <a:ext uri="{FF2B5EF4-FFF2-40B4-BE49-F238E27FC236}">
                    <a16:creationId xmlns:a16="http://schemas.microsoft.com/office/drawing/2014/main" id="{560A817D-88D1-875C-D92A-EAD7D9324E0C}"/>
                  </a:ext>
                </a:extLst>
              </p:cNvPr>
              <p:cNvSpPr/>
              <p:nvPr/>
            </p:nvSpPr>
            <p:spPr>
              <a:xfrm>
                <a:off x="1617000" y="1359475"/>
                <a:ext cx="102725" cy="104650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4186" extrusionOk="0">
                    <a:moveTo>
                      <a:pt x="3681" y="3987"/>
                    </a:moveTo>
                    <a:cubicBezTo>
                      <a:pt x="3544" y="4109"/>
                      <a:pt x="3376" y="4186"/>
                      <a:pt x="3193" y="4140"/>
                    </a:cubicBezTo>
                    <a:cubicBezTo>
                      <a:pt x="2841" y="4079"/>
                      <a:pt x="2612" y="3850"/>
                      <a:pt x="2490" y="3651"/>
                    </a:cubicBezTo>
                    <a:cubicBezTo>
                      <a:pt x="2414" y="3529"/>
                      <a:pt x="2368" y="3422"/>
                      <a:pt x="2352" y="3391"/>
                    </a:cubicBezTo>
                    <a:cubicBezTo>
                      <a:pt x="2352" y="3391"/>
                      <a:pt x="2352" y="3391"/>
                      <a:pt x="2352" y="3391"/>
                    </a:cubicBezTo>
                    <a:cubicBezTo>
                      <a:pt x="2352" y="3391"/>
                      <a:pt x="2276" y="3437"/>
                      <a:pt x="2062" y="3391"/>
                    </a:cubicBezTo>
                    <a:cubicBezTo>
                      <a:pt x="2062" y="3391"/>
                      <a:pt x="2047" y="3391"/>
                      <a:pt x="2032" y="3391"/>
                    </a:cubicBezTo>
                    <a:cubicBezTo>
                      <a:pt x="2032" y="3391"/>
                      <a:pt x="2032" y="3391"/>
                      <a:pt x="2032" y="3391"/>
                    </a:cubicBezTo>
                    <a:cubicBezTo>
                      <a:pt x="1879" y="3361"/>
                      <a:pt x="1650" y="3284"/>
                      <a:pt x="1360" y="3116"/>
                    </a:cubicBezTo>
                    <a:cubicBezTo>
                      <a:pt x="932" y="2872"/>
                      <a:pt x="581" y="2505"/>
                      <a:pt x="321" y="2139"/>
                    </a:cubicBezTo>
                    <a:cubicBezTo>
                      <a:pt x="260" y="2062"/>
                      <a:pt x="214" y="1971"/>
                      <a:pt x="153" y="1894"/>
                    </a:cubicBezTo>
                    <a:cubicBezTo>
                      <a:pt x="107" y="1818"/>
                      <a:pt x="46" y="1726"/>
                      <a:pt x="0" y="1650"/>
                    </a:cubicBezTo>
                    <a:cubicBezTo>
                      <a:pt x="993" y="1543"/>
                      <a:pt x="1650" y="840"/>
                      <a:pt x="1940" y="0"/>
                    </a:cubicBezTo>
                    <a:cubicBezTo>
                      <a:pt x="1940" y="0"/>
                      <a:pt x="2475" y="902"/>
                      <a:pt x="2597" y="902"/>
                    </a:cubicBezTo>
                    <a:cubicBezTo>
                      <a:pt x="2719" y="902"/>
                      <a:pt x="2826" y="62"/>
                      <a:pt x="3177" y="46"/>
                    </a:cubicBezTo>
                    <a:cubicBezTo>
                      <a:pt x="3238" y="46"/>
                      <a:pt x="3299" y="62"/>
                      <a:pt x="3345" y="77"/>
                    </a:cubicBezTo>
                    <a:cubicBezTo>
                      <a:pt x="3544" y="214"/>
                      <a:pt x="3544" y="672"/>
                      <a:pt x="3376" y="1146"/>
                    </a:cubicBezTo>
                    <a:cubicBezTo>
                      <a:pt x="3269" y="1451"/>
                      <a:pt x="3712" y="1711"/>
                      <a:pt x="3803" y="1726"/>
                    </a:cubicBezTo>
                    <a:cubicBezTo>
                      <a:pt x="3819" y="1742"/>
                      <a:pt x="3819" y="1726"/>
                      <a:pt x="3834" y="1711"/>
                    </a:cubicBezTo>
                    <a:cubicBezTo>
                      <a:pt x="3865" y="2032"/>
                      <a:pt x="3910" y="2383"/>
                      <a:pt x="3971" y="2643"/>
                    </a:cubicBezTo>
                    <a:cubicBezTo>
                      <a:pt x="3987" y="2780"/>
                      <a:pt x="4017" y="2887"/>
                      <a:pt x="4033" y="2948"/>
                    </a:cubicBezTo>
                    <a:cubicBezTo>
                      <a:pt x="4109" y="3162"/>
                      <a:pt x="3971" y="3712"/>
                      <a:pt x="3681" y="3987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09;p72">
                <a:extLst>
                  <a:ext uri="{FF2B5EF4-FFF2-40B4-BE49-F238E27FC236}">
                    <a16:creationId xmlns:a16="http://schemas.microsoft.com/office/drawing/2014/main" id="{18950A52-683E-204F-BDB4-622F746FAF2B}"/>
                  </a:ext>
                </a:extLst>
              </p:cNvPr>
              <p:cNvSpPr/>
              <p:nvPr/>
            </p:nvSpPr>
            <p:spPr>
              <a:xfrm>
                <a:off x="1614700" y="1375125"/>
                <a:ext cx="294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994" extrusionOk="0">
                    <a:moveTo>
                      <a:pt x="1177" y="1"/>
                    </a:moveTo>
                    <a:cubicBezTo>
                      <a:pt x="1146" y="46"/>
                      <a:pt x="627" y="551"/>
                      <a:pt x="1" y="841"/>
                    </a:cubicBezTo>
                    <a:cubicBezTo>
                      <a:pt x="31" y="887"/>
                      <a:pt x="46" y="932"/>
                      <a:pt x="92" y="993"/>
                    </a:cubicBezTo>
                    <a:cubicBezTo>
                      <a:pt x="841" y="688"/>
                      <a:pt x="1161" y="46"/>
                      <a:pt x="1177" y="1"/>
                    </a:cubicBezTo>
                    <a:close/>
                  </a:path>
                </a:pathLst>
              </a:custGeom>
              <a:solidFill>
                <a:srgbClr val="FFB7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10;p72">
                <a:extLst>
                  <a:ext uri="{FF2B5EF4-FFF2-40B4-BE49-F238E27FC236}">
                    <a16:creationId xmlns:a16="http://schemas.microsoft.com/office/drawing/2014/main" id="{7692872E-0A49-3EDE-8AF1-160C58125417}"/>
                  </a:ext>
                </a:extLst>
              </p:cNvPr>
              <p:cNvSpPr/>
              <p:nvPr/>
            </p:nvSpPr>
            <p:spPr>
              <a:xfrm>
                <a:off x="1568500" y="1265925"/>
                <a:ext cx="164225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6569" h="5469" extrusionOk="0">
                    <a:moveTo>
                      <a:pt x="6492" y="3513"/>
                    </a:moveTo>
                    <a:cubicBezTo>
                      <a:pt x="6339" y="4460"/>
                      <a:pt x="5896" y="5331"/>
                      <a:pt x="5774" y="5453"/>
                    </a:cubicBezTo>
                    <a:cubicBezTo>
                      <a:pt x="5759" y="5468"/>
                      <a:pt x="5759" y="5468"/>
                      <a:pt x="5759" y="5468"/>
                    </a:cubicBezTo>
                    <a:cubicBezTo>
                      <a:pt x="5652" y="5453"/>
                      <a:pt x="5209" y="5193"/>
                      <a:pt x="5316" y="4888"/>
                    </a:cubicBezTo>
                    <a:cubicBezTo>
                      <a:pt x="5530" y="4323"/>
                      <a:pt x="5484" y="3773"/>
                      <a:pt x="5117" y="3788"/>
                    </a:cubicBezTo>
                    <a:cubicBezTo>
                      <a:pt x="4766" y="3788"/>
                      <a:pt x="4659" y="4644"/>
                      <a:pt x="4552" y="4644"/>
                    </a:cubicBezTo>
                    <a:cubicBezTo>
                      <a:pt x="4430" y="4644"/>
                      <a:pt x="3880" y="3742"/>
                      <a:pt x="3880" y="3742"/>
                    </a:cubicBezTo>
                    <a:cubicBezTo>
                      <a:pt x="3590" y="4582"/>
                      <a:pt x="2933" y="5285"/>
                      <a:pt x="1955" y="5392"/>
                    </a:cubicBezTo>
                    <a:cubicBezTo>
                      <a:pt x="1910" y="5392"/>
                      <a:pt x="1879" y="5392"/>
                      <a:pt x="1849" y="5392"/>
                    </a:cubicBezTo>
                    <a:cubicBezTo>
                      <a:pt x="1879" y="5392"/>
                      <a:pt x="1910" y="5377"/>
                      <a:pt x="1940" y="5361"/>
                    </a:cubicBezTo>
                    <a:cubicBezTo>
                      <a:pt x="2689" y="5056"/>
                      <a:pt x="3009" y="4414"/>
                      <a:pt x="3025" y="4369"/>
                    </a:cubicBezTo>
                    <a:cubicBezTo>
                      <a:pt x="2994" y="4414"/>
                      <a:pt x="2475" y="4919"/>
                      <a:pt x="1849" y="5209"/>
                    </a:cubicBezTo>
                    <a:cubicBezTo>
                      <a:pt x="1558" y="5346"/>
                      <a:pt x="1222" y="5423"/>
                      <a:pt x="932" y="5392"/>
                    </a:cubicBezTo>
                    <a:cubicBezTo>
                      <a:pt x="902" y="5361"/>
                      <a:pt x="886" y="5331"/>
                      <a:pt x="871" y="5300"/>
                    </a:cubicBezTo>
                    <a:cubicBezTo>
                      <a:pt x="0" y="4002"/>
                      <a:pt x="627" y="1299"/>
                      <a:pt x="1833" y="779"/>
                    </a:cubicBezTo>
                    <a:cubicBezTo>
                      <a:pt x="1833" y="779"/>
                      <a:pt x="1528" y="688"/>
                      <a:pt x="1146" y="413"/>
                    </a:cubicBezTo>
                    <a:cubicBezTo>
                      <a:pt x="1681" y="520"/>
                      <a:pt x="3070" y="46"/>
                      <a:pt x="3544" y="107"/>
                    </a:cubicBezTo>
                    <a:cubicBezTo>
                      <a:pt x="4033" y="168"/>
                      <a:pt x="4186" y="550"/>
                      <a:pt x="4186" y="550"/>
                    </a:cubicBezTo>
                    <a:cubicBezTo>
                      <a:pt x="4186" y="550"/>
                      <a:pt x="4781" y="0"/>
                      <a:pt x="5469" y="229"/>
                    </a:cubicBezTo>
                    <a:cubicBezTo>
                      <a:pt x="5133" y="229"/>
                      <a:pt x="4888" y="626"/>
                      <a:pt x="4888" y="626"/>
                    </a:cubicBezTo>
                    <a:cubicBezTo>
                      <a:pt x="4888" y="626"/>
                      <a:pt x="6171" y="917"/>
                      <a:pt x="6492" y="2291"/>
                    </a:cubicBezTo>
                    <a:cubicBezTo>
                      <a:pt x="6568" y="2673"/>
                      <a:pt x="6568" y="3101"/>
                      <a:pt x="6492" y="3513"/>
                    </a:cubicBezTo>
                    <a:close/>
                  </a:path>
                </a:pathLst>
              </a:custGeom>
              <a:solidFill>
                <a:srgbClr val="C27B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11;p72">
                <a:extLst>
                  <a:ext uri="{FF2B5EF4-FFF2-40B4-BE49-F238E27FC236}">
                    <a16:creationId xmlns:a16="http://schemas.microsoft.com/office/drawing/2014/main" id="{909AEC8C-CB34-7A46-7159-8ED4598385E1}"/>
                  </a:ext>
                </a:extLst>
              </p:cNvPr>
              <p:cNvSpPr/>
              <p:nvPr/>
            </p:nvSpPr>
            <p:spPr>
              <a:xfrm>
                <a:off x="1675800" y="1422850"/>
                <a:ext cx="332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619" extrusionOk="0">
                    <a:moveTo>
                      <a:pt x="810" y="1"/>
                    </a:moveTo>
                    <a:cubicBezTo>
                      <a:pt x="566" y="612"/>
                      <a:pt x="245" y="810"/>
                      <a:pt x="0" y="856"/>
                    </a:cubicBezTo>
                    <a:cubicBezTo>
                      <a:pt x="16" y="887"/>
                      <a:pt x="62" y="994"/>
                      <a:pt x="138" y="1116"/>
                    </a:cubicBezTo>
                    <a:cubicBezTo>
                      <a:pt x="260" y="1315"/>
                      <a:pt x="489" y="1544"/>
                      <a:pt x="841" y="1605"/>
                    </a:cubicBezTo>
                    <a:cubicBezTo>
                      <a:pt x="877" y="1614"/>
                      <a:pt x="913" y="1618"/>
                      <a:pt x="949" y="1618"/>
                    </a:cubicBezTo>
                    <a:cubicBezTo>
                      <a:pt x="1090" y="1618"/>
                      <a:pt x="1219" y="1550"/>
                      <a:pt x="1329" y="1452"/>
                    </a:cubicBezTo>
                    <a:cubicBezTo>
                      <a:pt x="993" y="1192"/>
                      <a:pt x="1039" y="169"/>
                      <a:pt x="810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12;p72">
                <a:extLst>
                  <a:ext uri="{FF2B5EF4-FFF2-40B4-BE49-F238E27FC236}">
                    <a16:creationId xmlns:a16="http://schemas.microsoft.com/office/drawing/2014/main" id="{CD477879-FCB6-B866-768A-07AF85C3705D}"/>
                  </a:ext>
                </a:extLst>
              </p:cNvPr>
              <p:cNvSpPr/>
              <p:nvPr/>
            </p:nvSpPr>
            <p:spPr>
              <a:xfrm>
                <a:off x="1614700" y="1375125"/>
                <a:ext cx="294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994" extrusionOk="0">
                    <a:moveTo>
                      <a:pt x="1177" y="1"/>
                    </a:moveTo>
                    <a:cubicBezTo>
                      <a:pt x="1146" y="46"/>
                      <a:pt x="627" y="551"/>
                      <a:pt x="1" y="841"/>
                    </a:cubicBezTo>
                    <a:cubicBezTo>
                      <a:pt x="31" y="887"/>
                      <a:pt x="62" y="932"/>
                      <a:pt x="92" y="993"/>
                    </a:cubicBezTo>
                    <a:cubicBezTo>
                      <a:pt x="841" y="703"/>
                      <a:pt x="1161" y="46"/>
                      <a:pt x="1177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13;p72">
                <a:extLst>
                  <a:ext uri="{FF2B5EF4-FFF2-40B4-BE49-F238E27FC236}">
                    <a16:creationId xmlns:a16="http://schemas.microsoft.com/office/drawing/2014/main" id="{44A01259-F82B-B8C9-460E-837B980833D4}"/>
                  </a:ext>
                </a:extLst>
              </p:cNvPr>
              <p:cNvSpPr/>
              <p:nvPr/>
            </p:nvSpPr>
            <p:spPr>
              <a:xfrm>
                <a:off x="1617000" y="1359475"/>
                <a:ext cx="8365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1895" extrusionOk="0">
                    <a:moveTo>
                      <a:pt x="1940" y="0"/>
                    </a:moveTo>
                    <a:cubicBezTo>
                      <a:pt x="1650" y="840"/>
                      <a:pt x="993" y="1543"/>
                      <a:pt x="0" y="1650"/>
                    </a:cubicBezTo>
                    <a:cubicBezTo>
                      <a:pt x="46" y="1726"/>
                      <a:pt x="107" y="1818"/>
                      <a:pt x="153" y="1894"/>
                    </a:cubicBezTo>
                    <a:cubicBezTo>
                      <a:pt x="458" y="1879"/>
                      <a:pt x="825" y="1803"/>
                      <a:pt x="1146" y="1619"/>
                    </a:cubicBezTo>
                    <a:cubicBezTo>
                      <a:pt x="1879" y="1207"/>
                      <a:pt x="2123" y="734"/>
                      <a:pt x="2123" y="734"/>
                    </a:cubicBezTo>
                    <a:cubicBezTo>
                      <a:pt x="2123" y="734"/>
                      <a:pt x="2288" y="1242"/>
                      <a:pt x="2631" y="1242"/>
                    </a:cubicBezTo>
                    <a:cubicBezTo>
                      <a:pt x="2650" y="1242"/>
                      <a:pt x="2669" y="1241"/>
                      <a:pt x="2688" y="1238"/>
                    </a:cubicBezTo>
                    <a:cubicBezTo>
                      <a:pt x="3009" y="1192"/>
                      <a:pt x="2765" y="275"/>
                      <a:pt x="3345" y="77"/>
                    </a:cubicBezTo>
                    <a:cubicBezTo>
                      <a:pt x="3312" y="54"/>
                      <a:pt x="3270" y="40"/>
                      <a:pt x="3226" y="40"/>
                    </a:cubicBezTo>
                    <a:cubicBezTo>
                      <a:pt x="3210" y="40"/>
                      <a:pt x="3194" y="42"/>
                      <a:pt x="3177" y="46"/>
                    </a:cubicBezTo>
                    <a:cubicBezTo>
                      <a:pt x="2826" y="46"/>
                      <a:pt x="2719" y="902"/>
                      <a:pt x="2597" y="902"/>
                    </a:cubicBezTo>
                    <a:cubicBezTo>
                      <a:pt x="2475" y="902"/>
                      <a:pt x="1940" y="0"/>
                      <a:pt x="1940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614;p72">
                <a:extLst>
                  <a:ext uri="{FF2B5EF4-FFF2-40B4-BE49-F238E27FC236}">
                    <a16:creationId xmlns:a16="http://schemas.microsoft.com/office/drawing/2014/main" id="{8AC83D6D-5E56-0A92-9DF6-534E9248B57A}"/>
                  </a:ext>
                </a:extLst>
              </p:cNvPr>
              <p:cNvSpPr/>
              <p:nvPr/>
            </p:nvSpPr>
            <p:spPr>
              <a:xfrm>
                <a:off x="1625000" y="1412850"/>
                <a:ext cx="71050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1277" extrusionOk="0">
                    <a:moveTo>
                      <a:pt x="39" y="0"/>
                    </a:moveTo>
                    <a:cubicBezTo>
                      <a:pt x="26" y="0"/>
                      <a:pt x="13" y="1"/>
                      <a:pt x="1" y="4"/>
                    </a:cubicBezTo>
                    <a:cubicBezTo>
                      <a:pt x="261" y="355"/>
                      <a:pt x="612" y="737"/>
                      <a:pt x="1040" y="981"/>
                    </a:cubicBezTo>
                    <a:cubicBezTo>
                      <a:pt x="1345" y="1149"/>
                      <a:pt x="1559" y="1226"/>
                      <a:pt x="1712" y="1256"/>
                    </a:cubicBezTo>
                    <a:lnTo>
                      <a:pt x="1727" y="1256"/>
                    </a:lnTo>
                    <a:cubicBezTo>
                      <a:pt x="1803" y="1272"/>
                      <a:pt x="1863" y="1277"/>
                      <a:pt x="1908" y="1277"/>
                    </a:cubicBezTo>
                    <a:cubicBezTo>
                      <a:pt x="1998" y="1277"/>
                      <a:pt x="2032" y="1256"/>
                      <a:pt x="2032" y="1256"/>
                    </a:cubicBezTo>
                    <a:lnTo>
                      <a:pt x="2048" y="1256"/>
                    </a:lnTo>
                    <a:cubicBezTo>
                      <a:pt x="2277" y="1210"/>
                      <a:pt x="2598" y="1012"/>
                      <a:pt x="2842" y="401"/>
                    </a:cubicBezTo>
                    <a:lnTo>
                      <a:pt x="2842" y="401"/>
                    </a:lnTo>
                    <a:cubicBezTo>
                      <a:pt x="2694" y="629"/>
                      <a:pt x="2335" y="1069"/>
                      <a:pt x="1794" y="1069"/>
                    </a:cubicBezTo>
                    <a:cubicBezTo>
                      <a:pt x="1719" y="1069"/>
                      <a:pt x="1641" y="1061"/>
                      <a:pt x="1559" y="1042"/>
                    </a:cubicBezTo>
                    <a:cubicBezTo>
                      <a:pt x="887" y="890"/>
                      <a:pt x="612" y="355"/>
                      <a:pt x="306" y="126"/>
                    </a:cubicBezTo>
                    <a:cubicBezTo>
                      <a:pt x="204" y="36"/>
                      <a:pt x="112" y="0"/>
                      <a:pt x="39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615;p72">
                <a:extLst>
                  <a:ext uri="{FF2B5EF4-FFF2-40B4-BE49-F238E27FC236}">
                    <a16:creationId xmlns:a16="http://schemas.microsoft.com/office/drawing/2014/main" id="{DF06A759-7F07-28A6-244C-5A53ACC36D64}"/>
                  </a:ext>
                </a:extLst>
              </p:cNvPr>
              <p:cNvSpPr/>
              <p:nvPr/>
            </p:nvSpPr>
            <p:spPr>
              <a:xfrm>
                <a:off x="1693750" y="1370175"/>
                <a:ext cx="10700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79" extrusionOk="0">
                    <a:moveTo>
                      <a:pt x="123" y="0"/>
                    </a:moveTo>
                    <a:cubicBezTo>
                      <a:pt x="122" y="0"/>
                      <a:pt x="0" y="336"/>
                      <a:pt x="46" y="458"/>
                    </a:cubicBezTo>
                    <a:cubicBezTo>
                      <a:pt x="54" y="472"/>
                      <a:pt x="67" y="479"/>
                      <a:pt x="84" y="479"/>
                    </a:cubicBezTo>
                    <a:cubicBezTo>
                      <a:pt x="191" y="479"/>
                      <a:pt x="428" y="199"/>
                      <a:pt x="123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16;p72">
                <a:extLst>
                  <a:ext uri="{FF2B5EF4-FFF2-40B4-BE49-F238E27FC236}">
                    <a16:creationId xmlns:a16="http://schemas.microsoft.com/office/drawing/2014/main" id="{C842F68B-905C-8AD2-8E4F-3F470439787B}"/>
                  </a:ext>
                </a:extLst>
              </p:cNvPr>
              <p:cNvSpPr/>
              <p:nvPr/>
            </p:nvSpPr>
            <p:spPr>
              <a:xfrm>
                <a:off x="1590250" y="1322050"/>
                <a:ext cx="140550" cy="80600"/>
              </a:xfrm>
              <a:custGeom>
                <a:avLst/>
                <a:gdLst/>
                <a:ahLst/>
                <a:cxnLst/>
                <a:rect l="l" t="t" r="r" b="b"/>
                <a:pathLst>
                  <a:path w="5622" h="3224" extrusionOk="0">
                    <a:moveTo>
                      <a:pt x="2811" y="1"/>
                    </a:moveTo>
                    <a:lnTo>
                      <a:pt x="2811" y="1"/>
                    </a:lnTo>
                    <a:cubicBezTo>
                      <a:pt x="2873" y="688"/>
                      <a:pt x="2567" y="1497"/>
                      <a:pt x="2567" y="1497"/>
                    </a:cubicBezTo>
                    <a:cubicBezTo>
                      <a:pt x="2567" y="1497"/>
                      <a:pt x="2628" y="718"/>
                      <a:pt x="2307" y="107"/>
                    </a:cubicBezTo>
                    <a:lnTo>
                      <a:pt x="2307" y="107"/>
                    </a:lnTo>
                    <a:cubicBezTo>
                      <a:pt x="2338" y="1345"/>
                      <a:pt x="658" y="2597"/>
                      <a:pt x="1" y="3055"/>
                    </a:cubicBezTo>
                    <a:cubicBezTo>
                      <a:pt x="16" y="3086"/>
                      <a:pt x="32" y="3116"/>
                      <a:pt x="62" y="3147"/>
                    </a:cubicBezTo>
                    <a:cubicBezTo>
                      <a:pt x="105" y="3152"/>
                      <a:pt x="149" y="3154"/>
                      <a:pt x="193" y="3154"/>
                    </a:cubicBezTo>
                    <a:cubicBezTo>
                      <a:pt x="450" y="3154"/>
                      <a:pt x="731" y="3081"/>
                      <a:pt x="979" y="2964"/>
                    </a:cubicBezTo>
                    <a:cubicBezTo>
                      <a:pt x="1605" y="2674"/>
                      <a:pt x="2124" y="2169"/>
                      <a:pt x="2155" y="2124"/>
                    </a:cubicBezTo>
                    <a:lnTo>
                      <a:pt x="2155" y="2124"/>
                    </a:lnTo>
                    <a:cubicBezTo>
                      <a:pt x="2139" y="2169"/>
                      <a:pt x="1819" y="2811"/>
                      <a:pt x="1070" y="3116"/>
                    </a:cubicBezTo>
                    <a:cubicBezTo>
                      <a:pt x="1040" y="3132"/>
                      <a:pt x="1009" y="3147"/>
                      <a:pt x="979" y="3147"/>
                    </a:cubicBezTo>
                    <a:lnTo>
                      <a:pt x="1085" y="3147"/>
                    </a:lnTo>
                    <a:cubicBezTo>
                      <a:pt x="2063" y="3040"/>
                      <a:pt x="2720" y="2337"/>
                      <a:pt x="3010" y="1497"/>
                    </a:cubicBezTo>
                    <a:cubicBezTo>
                      <a:pt x="3010" y="1497"/>
                      <a:pt x="3560" y="2399"/>
                      <a:pt x="3682" y="2399"/>
                    </a:cubicBezTo>
                    <a:cubicBezTo>
                      <a:pt x="3789" y="2399"/>
                      <a:pt x="3896" y="1543"/>
                      <a:pt x="4247" y="1543"/>
                    </a:cubicBezTo>
                    <a:cubicBezTo>
                      <a:pt x="4252" y="1543"/>
                      <a:pt x="4257" y="1543"/>
                      <a:pt x="4262" y="1543"/>
                    </a:cubicBezTo>
                    <a:cubicBezTo>
                      <a:pt x="4615" y="1543"/>
                      <a:pt x="4657" y="2086"/>
                      <a:pt x="4446" y="2643"/>
                    </a:cubicBezTo>
                    <a:cubicBezTo>
                      <a:pt x="4339" y="2948"/>
                      <a:pt x="4782" y="3208"/>
                      <a:pt x="4889" y="3223"/>
                    </a:cubicBezTo>
                    <a:cubicBezTo>
                      <a:pt x="4889" y="3223"/>
                      <a:pt x="4889" y="3223"/>
                      <a:pt x="4904" y="3208"/>
                    </a:cubicBezTo>
                    <a:cubicBezTo>
                      <a:pt x="5026" y="3086"/>
                      <a:pt x="5469" y="2215"/>
                      <a:pt x="5622" y="1268"/>
                    </a:cubicBezTo>
                    <a:cubicBezTo>
                      <a:pt x="5484" y="825"/>
                      <a:pt x="5301" y="459"/>
                      <a:pt x="5103" y="337"/>
                    </a:cubicBezTo>
                    <a:lnTo>
                      <a:pt x="5103" y="337"/>
                    </a:lnTo>
                    <a:cubicBezTo>
                      <a:pt x="5408" y="1085"/>
                      <a:pt x="5133" y="1497"/>
                      <a:pt x="5133" y="1497"/>
                    </a:cubicBezTo>
                    <a:cubicBezTo>
                      <a:pt x="5133" y="1497"/>
                      <a:pt x="5092" y="463"/>
                      <a:pt x="4419" y="463"/>
                    </a:cubicBezTo>
                    <a:cubicBezTo>
                      <a:pt x="4380" y="463"/>
                      <a:pt x="4337" y="466"/>
                      <a:pt x="4293" y="474"/>
                    </a:cubicBezTo>
                    <a:cubicBezTo>
                      <a:pt x="3499" y="596"/>
                      <a:pt x="3438" y="1284"/>
                      <a:pt x="3438" y="1284"/>
                    </a:cubicBezTo>
                    <a:cubicBezTo>
                      <a:pt x="3438" y="1284"/>
                      <a:pt x="3300" y="688"/>
                      <a:pt x="2811" y="1"/>
                    </a:cubicBezTo>
                    <a:close/>
                  </a:path>
                </a:pathLst>
              </a:custGeom>
              <a:solidFill>
                <a:srgbClr val="A64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17;p72">
                <a:extLst>
                  <a:ext uri="{FF2B5EF4-FFF2-40B4-BE49-F238E27FC236}">
                    <a16:creationId xmlns:a16="http://schemas.microsoft.com/office/drawing/2014/main" id="{F43F63E6-C146-61CF-CED8-D08708027282}"/>
                  </a:ext>
                </a:extLst>
              </p:cNvPr>
              <p:cNvSpPr/>
              <p:nvPr/>
            </p:nvSpPr>
            <p:spPr>
              <a:xfrm>
                <a:off x="1668925" y="1425150"/>
                <a:ext cx="5882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53" h="1937" extrusionOk="0">
                    <a:moveTo>
                      <a:pt x="2322" y="1"/>
                    </a:moveTo>
                    <a:cubicBezTo>
                      <a:pt x="2185" y="1"/>
                      <a:pt x="2047" y="1"/>
                      <a:pt x="1894" y="16"/>
                    </a:cubicBezTo>
                    <a:cubicBezTo>
                      <a:pt x="1925" y="153"/>
                      <a:pt x="1940" y="260"/>
                      <a:pt x="1971" y="321"/>
                    </a:cubicBezTo>
                    <a:cubicBezTo>
                      <a:pt x="2032" y="535"/>
                      <a:pt x="1894" y="1070"/>
                      <a:pt x="1604" y="1360"/>
                    </a:cubicBezTo>
                    <a:cubicBezTo>
                      <a:pt x="1494" y="1458"/>
                      <a:pt x="1365" y="1526"/>
                      <a:pt x="1224" y="1526"/>
                    </a:cubicBezTo>
                    <a:cubicBezTo>
                      <a:pt x="1188" y="1526"/>
                      <a:pt x="1152" y="1522"/>
                      <a:pt x="1116" y="1513"/>
                    </a:cubicBezTo>
                    <a:cubicBezTo>
                      <a:pt x="764" y="1452"/>
                      <a:pt x="535" y="1223"/>
                      <a:pt x="413" y="1024"/>
                    </a:cubicBezTo>
                    <a:cubicBezTo>
                      <a:pt x="337" y="902"/>
                      <a:pt x="291" y="810"/>
                      <a:pt x="291" y="764"/>
                    </a:cubicBezTo>
                    <a:lnTo>
                      <a:pt x="275" y="764"/>
                    </a:lnTo>
                    <a:cubicBezTo>
                      <a:pt x="275" y="764"/>
                      <a:pt x="241" y="785"/>
                      <a:pt x="160" y="785"/>
                    </a:cubicBezTo>
                    <a:cubicBezTo>
                      <a:pt x="119" y="785"/>
                      <a:pt x="67" y="780"/>
                      <a:pt x="0" y="764"/>
                    </a:cubicBezTo>
                    <a:lnTo>
                      <a:pt x="0" y="764"/>
                    </a:lnTo>
                    <a:cubicBezTo>
                      <a:pt x="87" y="1094"/>
                      <a:pt x="361" y="1936"/>
                      <a:pt x="1217" y="1936"/>
                    </a:cubicBezTo>
                    <a:cubicBezTo>
                      <a:pt x="1272" y="1936"/>
                      <a:pt x="1330" y="1933"/>
                      <a:pt x="1390" y="1925"/>
                    </a:cubicBezTo>
                    <a:cubicBezTo>
                      <a:pt x="2246" y="1818"/>
                      <a:pt x="2353" y="764"/>
                      <a:pt x="23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618;p72">
                <a:extLst>
                  <a:ext uri="{FF2B5EF4-FFF2-40B4-BE49-F238E27FC236}">
                    <a16:creationId xmlns:a16="http://schemas.microsoft.com/office/drawing/2014/main" id="{E0D3464D-DDF4-64C5-BF6A-F6326C883133}"/>
                  </a:ext>
                </a:extLst>
              </p:cNvPr>
              <p:cNvSpPr/>
              <p:nvPr/>
            </p:nvSpPr>
            <p:spPr>
              <a:xfrm>
                <a:off x="1636850" y="1529400"/>
                <a:ext cx="31725" cy="11992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797" extrusionOk="0">
                    <a:moveTo>
                      <a:pt x="0" y="0"/>
                    </a:moveTo>
                    <a:cubicBezTo>
                      <a:pt x="62" y="275"/>
                      <a:pt x="92" y="734"/>
                      <a:pt x="92" y="1039"/>
                    </a:cubicBezTo>
                    <a:cubicBezTo>
                      <a:pt x="77" y="1803"/>
                      <a:pt x="77" y="2414"/>
                      <a:pt x="0" y="2734"/>
                    </a:cubicBezTo>
                    <a:cubicBezTo>
                      <a:pt x="392" y="2858"/>
                      <a:pt x="719" y="2874"/>
                      <a:pt x="865" y="2874"/>
                    </a:cubicBezTo>
                    <a:cubicBezTo>
                      <a:pt x="918" y="2874"/>
                      <a:pt x="947" y="2872"/>
                      <a:pt x="947" y="2872"/>
                    </a:cubicBezTo>
                    <a:cubicBezTo>
                      <a:pt x="1039" y="3162"/>
                      <a:pt x="1100" y="3391"/>
                      <a:pt x="1131" y="3529"/>
                    </a:cubicBezTo>
                    <a:cubicBezTo>
                      <a:pt x="1192" y="3788"/>
                      <a:pt x="1192" y="4262"/>
                      <a:pt x="1192" y="4797"/>
                    </a:cubicBezTo>
                    <a:cubicBezTo>
                      <a:pt x="1268" y="4338"/>
                      <a:pt x="1192" y="3529"/>
                      <a:pt x="1024" y="2612"/>
                    </a:cubicBezTo>
                    <a:cubicBezTo>
                      <a:pt x="841" y="1757"/>
                      <a:pt x="367" y="82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19;p72">
                <a:extLst>
                  <a:ext uri="{FF2B5EF4-FFF2-40B4-BE49-F238E27FC236}">
                    <a16:creationId xmlns:a16="http://schemas.microsoft.com/office/drawing/2014/main" id="{B50C235F-601B-375C-214B-47D0C4782E83}"/>
                  </a:ext>
                </a:extLst>
              </p:cNvPr>
              <p:cNvSpPr/>
              <p:nvPr/>
            </p:nvSpPr>
            <p:spPr>
              <a:xfrm>
                <a:off x="1758650" y="1433175"/>
                <a:ext cx="77550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4843" extrusionOk="0">
                    <a:moveTo>
                      <a:pt x="3102" y="3758"/>
                    </a:moveTo>
                    <a:cubicBezTo>
                      <a:pt x="3102" y="3788"/>
                      <a:pt x="3086" y="3819"/>
                      <a:pt x="3071" y="3849"/>
                    </a:cubicBezTo>
                    <a:cubicBezTo>
                      <a:pt x="3010" y="4002"/>
                      <a:pt x="2796" y="4140"/>
                      <a:pt x="2521" y="4277"/>
                    </a:cubicBezTo>
                    <a:cubicBezTo>
                      <a:pt x="2063" y="4521"/>
                      <a:pt x="1437" y="4720"/>
                      <a:pt x="1162" y="4812"/>
                    </a:cubicBezTo>
                    <a:cubicBezTo>
                      <a:pt x="1070" y="4827"/>
                      <a:pt x="1024" y="4842"/>
                      <a:pt x="1024" y="4842"/>
                    </a:cubicBezTo>
                    <a:cubicBezTo>
                      <a:pt x="1024" y="4842"/>
                      <a:pt x="230" y="3300"/>
                      <a:pt x="93" y="1940"/>
                    </a:cubicBezTo>
                    <a:cubicBezTo>
                      <a:pt x="1" y="1085"/>
                      <a:pt x="184" y="306"/>
                      <a:pt x="978" y="46"/>
                    </a:cubicBezTo>
                    <a:cubicBezTo>
                      <a:pt x="1040" y="31"/>
                      <a:pt x="1131" y="16"/>
                      <a:pt x="1208" y="0"/>
                    </a:cubicBezTo>
                    <a:cubicBezTo>
                      <a:pt x="1208" y="0"/>
                      <a:pt x="2307" y="611"/>
                      <a:pt x="3071" y="3620"/>
                    </a:cubicBezTo>
                    <a:cubicBezTo>
                      <a:pt x="3071" y="3666"/>
                      <a:pt x="3086" y="3712"/>
                      <a:pt x="3102" y="375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20;p72">
                <a:extLst>
                  <a:ext uri="{FF2B5EF4-FFF2-40B4-BE49-F238E27FC236}">
                    <a16:creationId xmlns:a16="http://schemas.microsoft.com/office/drawing/2014/main" id="{97A81D04-DCEA-0577-D6A9-E40F566C50AA}"/>
                  </a:ext>
                </a:extLst>
              </p:cNvPr>
              <p:cNvSpPr/>
              <p:nvPr/>
            </p:nvSpPr>
            <p:spPr>
              <a:xfrm>
                <a:off x="1621950" y="1529400"/>
                <a:ext cx="237175" cy="201250"/>
              </a:xfrm>
              <a:custGeom>
                <a:avLst/>
                <a:gdLst/>
                <a:ahLst/>
                <a:cxnLst/>
                <a:rect l="l" t="t" r="r" b="b"/>
                <a:pathLst>
                  <a:path w="9487" h="8050" extrusionOk="0">
                    <a:moveTo>
                      <a:pt x="9287" y="3987"/>
                    </a:moveTo>
                    <a:cubicBezTo>
                      <a:pt x="8967" y="4598"/>
                      <a:pt x="3972" y="7027"/>
                      <a:pt x="3972" y="7027"/>
                    </a:cubicBezTo>
                    <a:cubicBezTo>
                      <a:pt x="3972" y="7027"/>
                      <a:pt x="3590" y="7760"/>
                      <a:pt x="2888" y="7897"/>
                    </a:cubicBezTo>
                    <a:cubicBezTo>
                      <a:pt x="2185" y="8035"/>
                      <a:pt x="1666" y="7653"/>
                      <a:pt x="1253" y="7638"/>
                    </a:cubicBezTo>
                    <a:cubicBezTo>
                      <a:pt x="841" y="7607"/>
                      <a:pt x="260" y="8035"/>
                      <a:pt x="260" y="8035"/>
                    </a:cubicBezTo>
                    <a:cubicBezTo>
                      <a:pt x="260" y="8035"/>
                      <a:pt x="184" y="8050"/>
                      <a:pt x="123" y="8019"/>
                    </a:cubicBezTo>
                    <a:cubicBezTo>
                      <a:pt x="62" y="7974"/>
                      <a:pt x="1" y="7882"/>
                      <a:pt x="123" y="7653"/>
                    </a:cubicBezTo>
                    <a:cubicBezTo>
                      <a:pt x="658" y="6691"/>
                      <a:pt x="2643" y="6522"/>
                      <a:pt x="2796" y="6446"/>
                    </a:cubicBezTo>
                    <a:cubicBezTo>
                      <a:pt x="2857" y="6416"/>
                      <a:pt x="3865" y="5621"/>
                      <a:pt x="4904" y="4781"/>
                    </a:cubicBezTo>
                    <a:cubicBezTo>
                      <a:pt x="6065" y="3850"/>
                      <a:pt x="7256" y="2872"/>
                      <a:pt x="7256" y="2872"/>
                    </a:cubicBezTo>
                    <a:lnTo>
                      <a:pt x="6783" y="1421"/>
                    </a:lnTo>
                    <a:lnTo>
                      <a:pt x="6630" y="963"/>
                    </a:lnTo>
                    <a:cubicBezTo>
                      <a:pt x="7057" y="825"/>
                      <a:pt x="8356" y="413"/>
                      <a:pt x="8539" y="0"/>
                    </a:cubicBezTo>
                    <a:cubicBezTo>
                      <a:pt x="8600" y="153"/>
                      <a:pt x="8661" y="398"/>
                      <a:pt x="8753" y="688"/>
                    </a:cubicBezTo>
                    <a:cubicBezTo>
                      <a:pt x="9058" y="1818"/>
                      <a:pt x="9486" y="3590"/>
                      <a:pt x="9287" y="3987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21;p72">
                <a:extLst>
                  <a:ext uri="{FF2B5EF4-FFF2-40B4-BE49-F238E27FC236}">
                    <a16:creationId xmlns:a16="http://schemas.microsoft.com/office/drawing/2014/main" id="{E562F34F-D346-465B-498D-05CF15EA66B9}"/>
                  </a:ext>
                </a:extLst>
              </p:cNvPr>
              <p:cNvSpPr/>
              <p:nvPr/>
            </p:nvSpPr>
            <p:spPr>
              <a:xfrm>
                <a:off x="1787675" y="1529400"/>
                <a:ext cx="53100" cy="35525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421" extrusionOk="0">
                    <a:moveTo>
                      <a:pt x="1910" y="0"/>
                    </a:moveTo>
                    <a:cubicBezTo>
                      <a:pt x="1727" y="413"/>
                      <a:pt x="428" y="825"/>
                      <a:pt x="1" y="963"/>
                    </a:cubicBezTo>
                    <a:lnTo>
                      <a:pt x="154" y="1421"/>
                    </a:lnTo>
                    <a:cubicBezTo>
                      <a:pt x="596" y="1406"/>
                      <a:pt x="1467" y="1299"/>
                      <a:pt x="2124" y="688"/>
                    </a:cubicBezTo>
                    <a:cubicBezTo>
                      <a:pt x="2032" y="413"/>
                      <a:pt x="1971" y="168"/>
                      <a:pt x="19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22;p72">
                <a:extLst>
                  <a:ext uri="{FF2B5EF4-FFF2-40B4-BE49-F238E27FC236}">
                    <a16:creationId xmlns:a16="http://schemas.microsoft.com/office/drawing/2014/main" id="{5786B211-AF34-6938-0C7D-F2A5B9C3013E}"/>
                  </a:ext>
                </a:extLst>
              </p:cNvPr>
              <p:cNvSpPr/>
              <p:nvPr/>
            </p:nvSpPr>
            <p:spPr>
              <a:xfrm>
                <a:off x="1612400" y="1587450"/>
                <a:ext cx="52725" cy="6110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444" extrusionOk="0">
                    <a:moveTo>
                      <a:pt x="138" y="0"/>
                    </a:moveTo>
                    <a:lnTo>
                      <a:pt x="1" y="581"/>
                    </a:lnTo>
                    <a:cubicBezTo>
                      <a:pt x="398" y="1130"/>
                      <a:pt x="1131" y="2062"/>
                      <a:pt x="1757" y="2444"/>
                    </a:cubicBezTo>
                    <a:cubicBezTo>
                      <a:pt x="1895" y="2001"/>
                      <a:pt x="2017" y="1543"/>
                      <a:pt x="2109" y="1176"/>
                    </a:cubicBezTo>
                    <a:cubicBezTo>
                      <a:pt x="2078" y="1039"/>
                      <a:pt x="2017" y="825"/>
                      <a:pt x="1925" y="550"/>
                    </a:cubicBezTo>
                    <a:cubicBezTo>
                      <a:pt x="1925" y="550"/>
                      <a:pt x="1891" y="553"/>
                      <a:pt x="1828" y="553"/>
                    </a:cubicBezTo>
                    <a:cubicBezTo>
                      <a:pt x="1573" y="553"/>
                      <a:pt x="851" y="504"/>
                      <a:pt x="1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23;p72">
                <a:extLst>
                  <a:ext uri="{FF2B5EF4-FFF2-40B4-BE49-F238E27FC236}">
                    <a16:creationId xmlns:a16="http://schemas.microsoft.com/office/drawing/2014/main" id="{86CA323D-BA65-7C2A-D868-CFB8AC176360}"/>
                  </a:ext>
                </a:extLst>
              </p:cNvPr>
              <p:cNvSpPr/>
              <p:nvPr/>
            </p:nvSpPr>
            <p:spPr>
              <a:xfrm>
                <a:off x="1807550" y="2185775"/>
                <a:ext cx="909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1197" extrusionOk="0">
                    <a:moveTo>
                      <a:pt x="3160" y="1"/>
                    </a:moveTo>
                    <a:cubicBezTo>
                      <a:pt x="3150" y="1"/>
                      <a:pt x="3141" y="1"/>
                      <a:pt x="3131" y="2"/>
                    </a:cubicBezTo>
                    <a:lnTo>
                      <a:pt x="428" y="231"/>
                    </a:lnTo>
                    <a:cubicBezTo>
                      <a:pt x="183" y="261"/>
                      <a:pt x="0" y="475"/>
                      <a:pt x="15" y="720"/>
                    </a:cubicBezTo>
                    <a:lnTo>
                      <a:pt x="31" y="781"/>
                    </a:lnTo>
                    <a:cubicBezTo>
                      <a:pt x="45" y="1021"/>
                      <a:pt x="229" y="1196"/>
                      <a:pt x="463" y="1196"/>
                    </a:cubicBezTo>
                    <a:cubicBezTo>
                      <a:pt x="482" y="1196"/>
                      <a:pt x="500" y="1195"/>
                      <a:pt x="519" y="1193"/>
                    </a:cubicBezTo>
                    <a:lnTo>
                      <a:pt x="3208" y="964"/>
                    </a:lnTo>
                    <a:cubicBezTo>
                      <a:pt x="3452" y="949"/>
                      <a:pt x="3635" y="735"/>
                      <a:pt x="3620" y="475"/>
                    </a:cubicBezTo>
                    <a:lnTo>
                      <a:pt x="3620" y="414"/>
                    </a:lnTo>
                    <a:cubicBezTo>
                      <a:pt x="3591" y="179"/>
                      <a:pt x="3392" y="1"/>
                      <a:pt x="3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24;p72">
                <a:extLst>
                  <a:ext uri="{FF2B5EF4-FFF2-40B4-BE49-F238E27FC236}">
                    <a16:creationId xmlns:a16="http://schemas.microsoft.com/office/drawing/2014/main" id="{F7787A88-9CC2-C3D0-9308-AE14599D0FF6}"/>
                  </a:ext>
                </a:extLst>
              </p:cNvPr>
              <p:cNvSpPr/>
              <p:nvPr/>
            </p:nvSpPr>
            <p:spPr>
              <a:xfrm>
                <a:off x="1585675" y="2173975"/>
                <a:ext cx="93975" cy="41650"/>
              </a:xfrm>
              <a:custGeom>
                <a:avLst/>
                <a:gdLst/>
                <a:ahLst/>
                <a:cxnLst/>
                <a:rect l="l" t="t" r="r" b="b"/>
                <a:pathLst>
                  <a:path w="3759" h="1666" extrusionOk="0">
                    <a:moveTo>
                      <a:pt x="535" y="0"/>
                    </a:moveTo>
                    <a:cubicBezTo>
                      <a:pt x="321" y="0"/>
                      <a:pt x="123" y="138"/>
                      <a:pt x="77" y="352"/>
                    </a:cubicBezTo>
                    <a:cubicBezTo>
                      <a:pt x="1" y="611"/>
                      <a:pt x="153" y="871"/>
                      <a:pt x="413" y="947"/>
                    </a:cubicBezTo>
                    <a:lnTo>
                      <a:pt x="551" y="978"/>
                    </a:lnTo>
                    <a:lnTo>
                      <a:pt x="3101" y="1650"/>
                    </a:lnTo>
                    <a:cubicBezTo>
                      <a:pt x="3117" y="1650"/>
                      <a:pt x="3132" y="1665"/>
                      <a:pt x="3147" y="1665"/>
                    </a:cubicBezTo>
                    <a:lnTo>
                      <a:pt x="3224" y="1665"/>
                    </a:lnTo>
                    <a:cubicBezTo>
                      <a:pt x="3437" y="1665"/>
                      <a:pt x="3636" y="1528"/>
                      <a:pt x="3697" y="1314"/>
                    </a:cubicBezTo>
                    <a:cubicBezTo>
                      <a:pt x="3758" y="1054"/>
                      <a:pt x="3605" y="794"/>
                      <a:pt x="3346" y="718"/>
                    </a:cubicBezTo>
                    <a:lnTo>
                      <a:pt x="657" y="16"/>
                    </a:lnTo>
                    <a:cubicBezTo>
                      <a:pt x="627" y="0"/>
                      <a:pt x="581" y="0"/>
                      <a:pt x="5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25;p72">
                <a:extLst>
                  <a:ext uri="{FF2B5EF4-FFF2-40B4-BE49-F238E27FC236}">
                    <a16:creationId xmlns:a16="http://schemas.microsoft.com/office/drawing/2014/main" id="{FC6F236B-3CA1-D0D6-CCCF-730D4A506867}"/>
                  </a:ext>
                </a:extLst>
              </p:cNvPr>
              <p:cNvSpPr/>
              <p:nvPr/>
            </p:nvSpPr>
            <p:spPr>
              <a:xfrm>
                <a:off x="1504725" y="2198400"/>
                <a:ext cx="16537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3575" extrusionOk="0">
                    <a:moveTo>
                      <a:pt x="6614" y="3575"/>
                    </a:moveTo>
                    <a:lnTo>
                      <a:pt x="1879" y="3300"/>
                    </a:lnTo>
                    <a:cubicBezTo>
                      <a:pt x="1879" y="3300"/>
                      <a:pt x="1" y="3285"/>
                      <a:pt x="1650" y="2322"/>
                    </a:cubicBezTo>
                    <a:cubicBezTo>
                      <a:pt x="1940" y="2139"/>
                      <a:pt x="2185" y="1956"/>
                      <a:pt x="2414" y="1757"/>
                    </a:cubicBezTo>
                    <a:cubicBezTo>
                      <a:pt x="3162" y="1116"/>
                      <a:pt x="3590" y="383"/>
                      <a:pt x="3789" y="1"/>
                    </a:cubicBezTo>
                    <a:lnTo>
                      <a:pt x="4720" y="245"/>
                    </a:lnTo>
                    <a:lnTo>
                      <a:pt x="6339" y="673"/>
                    </a:lnTo>
                    <a:cubicBezTo>
                      <a:pt x="6355" y="673"/>
                      <a:pt x="6370" y="688"/>
                      <a:pt x="6385" y="688"/>
                    </a:cubicBezTo>
                    <a:cubicBezTo>
                      <a:pt x="6492" y="1650"/>
                      <a:pt x="6614" y="3575"/>
                      <a:pt x="6614" y="35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626;p72">
                <a:extLst>
                  <a:ext uri="{FF2B5EF4-FFF2-40B4-BE49-F238E27FC236}">
                    <a16:creationId xmlns:a16="http://schemas.microsoft.com/office/drawing/2014/main" id="{A8480331-2806-C179-E2B4-23A118957856}"/>
                  </a:ext>
                </a:extLst>
              </p:cNvPr>
              <p:cNvSpPr/>
              <p:nvPr/>
            </p:nvSpPr>
            <p:spPr>
              <a:xfrm>
                <a:off x="1512750" y="2255800"/>
                <a:ext cx="1596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6385" h="1738" extrusionOk="0">
                    <a:moveTo>
                      <a:pt x="1520" y="0"/>
                    </a:moveTo>
                    <a:cubicBezTo>
                      <a:pt x="1459" y="0"/>
                      <a:pt x="1396" y="4"/>
                      <a:pt x="1329" y="11"/>
                    </a:cubicBezTo>
                    <a:cubicBezTo>
                      <a:pt x="92" y="164"/>
                      <a:pt x="0" y="1737"/>
                      <a:pt x="0" y="1737"/>
                    </a:cubicBezTo>
                    <a:lnTo>
                      <a:pt x="6385" y="1737"/>
                    </a:lnTo>
                    <a:lnTo>
                      <a:pt x="6293" y="867"/>
                    </a:lnTo>
                    <a:lnTo>
                      <a:pt x="2689" y="1065"/>
                    </a:lnTo>
                    <a:cubicBezTo>
                      <a:pt x="2689" y="1065"/>
                      <a:pt x="2566" y="0"/>
                      <a:pt x="15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27;p72">
                <a:extLst>
                  <a:ext uri="{FF2B5EF4-FFF2-40B4-BE49-F238E27FC236}">
                    <a16:creationId xmlns:a16="http://schemas.microsoft.com/office/drawing/2014/main" id="{5DF4C0DE-464B-8EDD-AA12-E4163804B776}"/>
                  </a:ext>
                </a:extLst>
              </p:cNvPr>
              <p:cNvSpPr/>
              <p:nvPr/>
            </p:nvSpPr>
            <p:spPr>
              <a:xfrm>
                <a:off x="1565050" y="2198400"/>
                <a:ext cx="57700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2094" extrusionOk="0">
                    <a:moveTo>
                      <a:pt x="1376" y="1"/>
                    </a:moveTo>
                    <a:cubicBezTo>
                      <a:pt x="1177" y="383"/>
                      <a:pt x="749" y="1116"/>
                      <a:pt x="1" y="1757"/>
                    </a:cubicBezTo>
                    <a:cubicBezTo>
                      <a:pt x="245" y="1757"/>
                      <a:pt x="627" y="1803"/>
                      <a:pt x="994" y="2093"/>
                    </a:cubicBezTo>
                    <a:cubicBezTo>
                      <a:pt x="1757" y="1788"/>
                      <a:pt x="2155" y="719"/>
                      <a:pt x="2307" y="245"/>
                    </a:cubicBezTo>
                    <a:lnTo>
                      <a:pt x="13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28;p72">
                <a:extLst>
                  <a:ext uri="{FF2B5EF4-FFF2-40B4-BE49-F238E27FC236}">
                    <a16:creationId xmlns:a16="http://schemas.microsoft.com/office/drawing/2014/main" id="{F42334E9-DB66-4B15-5F05-7D8CCD42098F}"/>
                  </a:ext>
                </a:extLst>
              </p:cNvPr>
              <p:cNvSpPr/>
              <p:nvPr/>
            </p:nvSpPr>
            <p:spPr>
              <a:xfrm>
                <a:off x="1783100" y="1433175"/>
                <a:ext cx="53100" cy="10695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4278" extrusionOk="0">
                    <a:moveTo>
                      <a:pt x="230" y="0"/>
                    </a:moveTo>
                    <a:cubicBezTo>
                      <a:pt x="153" y="16"/>
                      <a:pt x="62" y="31"/>
                      <a:pt x="0" y="46"/>
                    </a:cubicBezTo>
                    <a:cubicBezTo>
                      <a:pt x="321" y="413"/>
                      <a:pt x="932" y="1161"/>
                      <a:pt x="1238" y="2169"/>
                    </a:cubicBezTo>
                    <a:cubicBezTo>
                      <a:pt x="1482" y="2948"/>
                      <a:pt x="1543" y="3727"/>
                      <a:pt x="1543" y="4277"/>
                    </a:cubicBezTo>
                    <a:cubicBezTo>
                      <a:pt x="1818" y="4140"/>
                      <a:pt x="2032" y="4002"/>
                      <a:pt x="2093" y="3849"/>
                    </a:cubicBezTo>
                    <a:cubicBezTo>
                      <a:pt x="2108" y="3819"/>
                      <a:pt x="2124" y="3788"/>
                      <a:pt x="2124" y="3758"/>
                    </a:cubicBezTo>
                    <a:cubicBezTo>
                      <a:pt x="2108" y="3712"/>
                      <a:pt x="2093" y="3666"/>
                      <a:pt x="2093" y="3620"/>
                    </a:cubicBezTo>
                    <a:cubicBezTo>
                      <a:pt x="1329" y="611"/>
                      <a:pt x="230" y="0"/>
                      <a:pt x="2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629;p72">
                <a:extLst>
                  <a:ext uri="{FF2B5EF4-FFF2-40B4-BE49-F238E27FC236}">
                    <a16:creationId xmlns:a16="http://schemas.microsoft.com/office/drawing/2014/main" id="{44AB160A-F7DF-812F-B514-9C018D30F44B}"/>
                  </a:ext>
                </a:extLst>
              </p:cNvPr>
              <p:cNvSpPr/>
              <p:nvPr/>
            </p:nvSpPr>
            <p:spPr>
              <a:xfrm>
                <a:off x="1804875" y="1741325"/>
                <a:ext cx="2637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269" fill="none" extrusionOk="0">
                    <a:moveTo>
                      <a:pt x="76" y="1"/>
                    </a:moveTo>
                    <a:cubicBezTo>
                      <a:pt x="76" y="1"/>
                      <a:pt x="0" y="1055"/>
                      <a:pt x="1054" y="1268"/>
                    </a:cubicBez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630;p72">
                <a:extLst>
                  <a:ext uri="{FF2B5EF4-FFF2-40B4-BE49-F238E27FC236}">
                    <a16:creationId xmlns:a16="http://schemas.microsoft.com/office/drawing/2014/main" id="{53F348CC-18B2-141D-A700-AFC29B51E42F}"/>
                  </a:ext>
                </a:extLst>
              </p:cNvPr>
              <p:cNvSpPr/>
              <p:nvPr/>
            </p:nvSpPr>
            <p:spPr>
              <a:xfrm>
                <a:off x="1819000" y="1783325"/>
                <a:ext cx="51175" cy="390675"/>
              </a:xfrm>
              <a:custGeom>
                <a:avLst/>
                <a:gdLst/>
                <a:ahLst/>
                <a:cxnLst/>
                <a:rect l="l" t="t" r="r" b="b"/>
                <a:pathLst>
                  <a:path w="2047" h="15627" fill="none" extrusionOk="0">
                    <a:moveTo>
                      <a:pt x="0" y="1"/>
                    </a:moveTo>
                    <a:lnTo>
                      <a:pt x="2047" y="1562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631;p72">
                <a:extLst>
                  <a:ext uri="{FF2B5EF4-FFF2-40B4-BE49-F238E27FC236}">
                    <a16:creationId xmlns:a16="http://schemas.microsoft.com/office/drawing/2014/main" id="{5CC27520-0B10-A3B8-7AD5-CC3F0778F5B2}"/>
                  </a:ext>
                </a:extLst>
              </p:cNvPr>
              <p:cNvSpPr/>
              <p:nvPr/>
            </p:nvSpPr>
            <p:spPr>
              <a:xfrm>
                <a:off x="1652125" y="1842525"/>
                <a:ext cx="87075" cy="331475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13259" fill="none" extrusionOk="0">
                    <a:moveTo>
                      <a:pt x="3483" y="0"/>
                    </a:moveTo>
                    <a:lnTo>
                      <a:pt x="0" y="1325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632;p72">
                <a:extLst>
                  <a:ext uri="{FF2B5EF4-FFF2-40B4-BE49-F238E27FC236}">
                    <a16:creationId xmlns:a16="http://schemas.microsoft.com/office/drawing/2014/main" id="{3BFCFEB5-D925-DA09-246B-170C2249468A}"/>
                  </a:ext>
                </a:extLst>
              </p:cNvPr>
              <p:cNvSpPr/>
              <p:nvPr/>
            </p:nvSpPr>
            <p:spPr>
              <a:xfrm>
                <a:off x="1707100" y="1844975"/>
                <a:ext cx="44700" cy="176275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7051" extrusionOk="0">
                    <a:moveTo>
                      <a:pt x="1455" y="1"/>
                    </a:moveTo>
                    <a:cubicBezTo>
                      <a:pt x="1081" y="1"/>
                      <a:pt x="490" y="362"/>
                      <a:pt x="199" y="2453"/>
                    </a:cubicBezTo>
                    <a:cubicBezTo>
                      <a:pt x="31" y="3736"/>
                      <a:pt x="1" y="5447"/>
                      <a:pt x="16" y="7051"/>
                    </a:cubicBezTo>
                    <a:cubicBezTo>
                      <a:pt x="704" y="3996"/>
                      <a:pt x="1421" y="941"/>
                      <a:pt x="1788" y="101"/>
                    </a:cubicBezTo>
                    <a:cubicBezTo>
                      <a:pt x="1788" y="101"/>
                      <a:pt x="1652" y="1"/>
                      <a:pt x="14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633;p72">
                <a:extLst>
                  <a:ext uri="{FF2B5EF4-FFF2-40B4-BE49-F238E27FC236}">
                    <a16:creationId xmlns:a16="http://schemas.microsoft.com/office/drawing/2014/main" id="{4B7B2258-A960-6C47-0419-3E2AE84D30B6}"/>
                  </a:ext>
                </a:extLst>
              </p:cNvPr>
              <p:cNvSpPr/>
              <p:nvPr/>
            </p:nvSpPr>
            <p:spPr>
              <a:xfrm>
                <a:off x="1672350" y="1697025"/>
                <a:ext cx="170725" cy="66900"/>
              </a:xfrm>
              <a:custGeom>
                <a:avLst/>
                <a:gdLst/>
                <a:ahLst/>
                <a:cxnLst/>
                <a:rect l="l" t="t" r="r" b="b"/>
                <a:pathLst>
                  <a:path w="6829" h="2676" extrusionOk="0">
                    <a:moveTo>
                      <a:pt x="6538" y="1"/>
                    </a:moveTo>
                    <a:lnTo>
                      <a:pt x="6538" y="1"/>
                    </a:lnTo>
                    <a:cubicBezTo>
                      <a:pt x="6554" y="260"/>
                      <a:pt x="6554" y="444"/>
                      <a:pt x="6523" y="520"/>
                    </a:cubicBezTo>
                    <a:cubicBezTo>
                      <a:pt x="4950" y="1467"/>
                      <a:pt x="3474" y="1775"/>
                      <a:pt x="2307" y="1775"/>
                    </a:cubicBezTo>
                    <a:cubicBezTo>
                      <a:pt x="2251" y="1775"/>
                      <a:pt x="2195" y="1774"/>
                      <a:pt x="2139" y="1773"/>
                    </a:cubicBezTo>
                    <a:cubicBezTo>
                      <a:pt x="1040" y="1727"/>
                      <a:pt x="261" y="1421"/>
                      <a:pt x="1" y="1131"/>
                    </a:cubicBezTo>
                    <a:lnTo>
                      <a:pt x="1" y="1131"/>
                    </a:lnTo>
                    <a:cubicBezTo>
                      <a:pt x="66" y="1218"/>
                      <a:pt x="1153" y="2675"/>
                      <a:pt x="3445" y="2675"/>
                    </a:cubicBezTo>
                    <a:cubicBezTo>
                      <a:pt x="4371" y="2675"/>
                      <a:pt x="5495" y="2437"/>
                      <a:pt x="6829" y="1773"/>
                    </a:cubicBezTo>
                    <a:cubicBezTo>
                      <a:pt x="6706" y="719"/>
                      <a:pt x="6599" y="47"/>
                      <a:pt x="65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1634;p72">
                <a:extLst>
                  <a:ext uri="{FF2B5EF4-FFF2-40B4-BE49-F238E27FC236}">
                    <a16:creationId xmlns:a16="http://schemas.microsoft.com/office/drawing/2014/main" id="{2E230515-C745-F98E-6861-26651A60AAB1}"/>
                  </a:ext>
                </a:extLst>
              </p:cNvPr>
              <p:cNvSpPr/>
              <p:nvPr/>
            </p:nvSpPr>
            <p:spPr>
              <a:xfrm>
                <a:off x="1621950" y="1648925"/>
                <a:ext cx="122600" cy="8097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3239" extrusionOk="0">
                    <a:moveTo>
                      <a:pt x="4904" y="0"/>
                    </a:moveTo>
                    <a:cubicBezTo>
                      <a:pt x="3865" y="840"/>
                      <a:pt x="2857" y="1635"/>
                      <a:pt x="2796" y="1665"/>
                    </a:cubicBezTo>
                    <a:cubicBezTo>
                      <a:pt x="2643" y="1741"/>
                      <a:pt x="658" y="1910"/>
                      <a:pt x="123" y="2872"/>
                    </a:cubicBezTo>
                    <a:cubicBezTo>
                      <a:pt x="1" y="3101"/>
                      <a:pt x="62" y="3193"/>
                      <a:pt x="123" y="3238"/>
                    </a:cubicBezTo>
                    <a:cubicBezTo>
                      <a:pt x="153" y="3101"/>
                      <a:pt x="230" y="2750"/>
                      <a:pt x="596" y="2551"/>
                    </a:cubicBezTo>
                    <a:cubicBezTo>
                      <a:pt x="1037" y="2287"/>
                      <a:pt x="2411" y="1923"/>
                      <a:pt x="2800" y="1923"/>
                    </a:cubicBezTo>
                    <a:cubicBezTo>
                      <a:pt x="2816" y="1923"/>
                      <a:pt x="2830" y="1924"/>
                      <a:pt x="2842" y="1925"/>
                    </a:cubicBezTo>
                    <a:cubicBezTo>
                      <a:pt x="2844" y="1925"/>
                      <a:pt x="2845" y="1925"/>
                      <a:pt x="2847" y="1925"/>
                    </a:cubicBezTo>
                    <a:cubicBezTo>
                      <a:pt x="3137" y="1925"/>
                      <a:pt x="4706" y="744"/>
                      <a:pt x="4904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1635;p72">
                <a:extLst>
                  <a:ext uri="{FF2B5EF4-FFF2-40B4-BE49-F238E27FC236}">
                    <a16:creationId xmlns:a16="http://schemas.microsoft.com/office/drawing/2014/main" id="{D3F44B81-BEAF-F341-FE9C-FEF701D26AF4}"/>
                  </a:ext>
                </a:extLst>
              </p:cNvPr>
              <p:cNvSpPr/>
              <p:nvPr/>
            </p:nvSpPr>
            <p:spPr>
              <a:xfrm>
                <a:off x="848325" y="1776850"/>
                <a:ext cx="154275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1" h="20896" extrusionOk="0">
                    <a:moveTo>
                      <a:pt x="6171" y="519"/>
                    </a:moveTo>
                    <a:lnTo>
                      <a:pt x="5804" y="260"/>
                    </a:lnTo>
                    <a:lnTo>
                      <a:pt x="5438" y="0"/>
                    </a:lnTo>
                    <a:cubicBezTo>
                      <a:pt x="5377" y="92"/>
                      <a:pt x="4048" y="2001"/>
                      <a:pt x="2704" y="5545"/>
                    </a:cubicBezTo>
                    <a:cubicBezTo>
                      <a:pt x="1467" y="8798"/>
                      <a:pt x="0" y="14098"/>
                      <a:pt x="0" y="20895"/>
                    </a:cubicBezTo>
                    <a:lnTo>
                      <a:pt x="901" y="20895"/>
                    </a:lnTo>
                    <a:cubicBezTo>
                      <a:pt x="901" y="8202"/>
                      <a:pt x="6125" y="596"/>
                      <a:pt x="6171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1636;p72">
                <a:extLst>
                  <a:ext uri="{FF2B5EF4-FFF2-40B4-BE49-F238E27FC236}">
                    <a16:creationId xmlns:a16="http://schemas.microsoft.com/office/drawing/2014/main" id="{EB009186-116D-3DFB-B1EC-65EA6167EC6E}"/>
                  </a:ext>
                </a:extLst>
              </p:cNvPr>
              <p:cNvSpPr/>
              <p:nvPr/>
            </p:nvSpPr>
            <p:spPr>
              <a:xfrm>
                <a:off x="1049550" y="1776850"/>
                <a:ext cx="154675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87" h="20896" extrusionOk="0">
                    <a:moveTo>
                      <a:pt x="6187" y="519"/>
                    </a:moveTo>
                    <a:lnTo>
                      <a:pt x="5820" y="260"/>
                    </a:lnTo>
                    <a:lnTo>
                      <a:pt x="5438" y="0"/>
                    </a:lnTo>
                    <a:cubicBezTo>
                      <a:pt x="5393" y="92"/>
                      <a:pt x="4064" y="2001"/>
                      <a:pt x="2720" y="5545"/>
                    </a:cubicBezTo>
                    <a:cubicBezTo>
                      <a:pt x="1482" y="8798"/>
                      <a:pt x="1" y="14098"/>
                      <a:pt x="1" y="20895"/>
                    </a:cubicBezTo>
                    <a:lnTo>
                      <a:pt x="902" y="20895"/>
                    </a:lnTo>
                    <a:cubicBezTo>
                      <a:pt x="902" y="8202"/>
                      <a:pt x="6126" y="596"/>
                      <a:pt x="6187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1637;p72">
                <a:extLst>
                  <a:ext uri="{FF2B5EF4-FFF2-40B4-BE49-F238E27FC236}">
                    <a16:creationId xmlns:a16="http://schemas.microsoft.com/office/drawing/2014/main" id="{A434F071-04B7-6AAC-EE7D-2739B01A3386}"/>
                  </a:ext>
                </a:extLst>
              </p:cNvPr>
              <p:cNvSpPr/>
              <p:nvPr/>
            </p:nvSpPr>
            <p:spPr>
              <a:xfrm>
                <a:off x="1849925" y="1776850"/>
                <a:ext cx="154300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0896" extrusionOk="0">
                    <a:moveTo>
                      <a:pt x="0" y="519"/>
                    </a:moveTo>
                    <a:lnTo>
                      <a:pt x="367" y="260"/>
                    </a:lnTo>
                    <a:lnTo>
                      <a:pt x="734" y="0"/>
                    </a:lnTo>
                    <a:cubicBezTo>
                      <a:pt x="795" y="92"/>
                      <a:pt x="2124" y="2001"/>
                      <a:pt x="3468" y="5545"/>
                    </a:cubicBezTo>
                    <a:cubicBezTo>
                      <a:pt x="4705" y="8798"/>
                      <a:pt x="6171" y="14098"/>
                      <a:pt x="6171" y="20895"/>
                    </a:cubicBezTo>
                    <a:lnTo>
                      <a:pt x="5270" y="20895"/>
                    </a:lnTo>
                    <a:cubicBezTo>
                      <a:pt x="5270" y="8202"/>
                      <a:pt x="46" y="596"/>
                      <a:pt x="0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1638;p72">
                <a:extLst>
                  <a:ext uri="{FF2B5EF4-FFF2-40B4-BE49-F238E27FC236}">
                    <a16:creationId xmlns:a16="http://schemas.microsoft.com/office/drawing/2014/main" id="{A9BC1DE8-71E9-D0E4-2142-ED528C630E51}"/>
                  </a:ext>
                </a:extLst>
              </p:cNvPr>
              <p:cNvSpPr/>
              <p:nvPr/>
            </p:nvSpPr>
            <p:spPr>
              <a:xfrm>
                <a:off x="1648300" y="1776850"/>
                <a:ext cx="154300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0896" extrusionOk="0">
                    <a:moveTo>
                      <a:pt x="1" y="519"/>
                    </a:moveTo>
                    <a:lnTo>
                      <a:pt x="367" y="260"/>
                    </a:lnTo>
                    <a:lnTo>
                      <a:pt x="734" y="0"/>
                    </a:lnTo>
                    <a:cubicBezTo>
                      <a:pt x="795" y="92"/>
                      <a:pt x="2124" y="2001"/>
                      <a:pt x="3468" y="5545"/>
                    </a:cubicBezTo>
                    <a:cubicBezTo>
                      <a:pt x="4705" y="8798"/>
                      <a:pt x="6171" y="14098"/>
                      <a:pt x="6171" y="20895"/>
                    </a:cubicBezTo>
                    <a:lnTo>
                      <a:pt x="5270" y="20895"/>
                    </a:lnTo>
                    <a:cubicBezTo>
                      <a:pt x="5270" y="8202"/>
                      <a:pt x="62" y="596"/>
                      <a:pt x="1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1639;p72">
                <a:extLst>
                  <a:ext uri="{FF2B5EF4-FFF2-40B4-BE49-F238E27FC236}">
                    <a16:creationId xmlns:a16="http://schemas.microsoft.com/office/drawing/2014/main" id="{87ECE428-A88D-6C94-38FB-07710858C1F5}"/>
                  </a:ext>
                </a:extLst>
              </p:cNvPr>
              <p:cNvSpPr/>
              <p:nvPr/>
            </p:nvSpPr>
            <p:spPr>
              <a:xfrm>
                <a:off x="830750" y="1763850"/>
                <a:ext cx="10394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41577" h="1193" extrusionOk="0">
                    <a:moveTo>
                      <a:pt x="596" y="1"/>
                    </a:moveTo>
                    <a:cubicBezTo>
                      <a:pt x="428" y="1"/>
                      <a:pt x="276" y="77"/>
                      <a:pt x="169" y="184"/>
                    </a:cubicBezTo>
                    <a:cubicBezTo>
                      <a:pt x="62" y="291"/>
                      <a:pt x="1" y="444"/>
                      <a:pt x="1" y="596"/>
                    </a:cubicBezTo>
                    <a:cubicBezTo>
                      <a:pt x="1" y="932"/>
                      <a:pt x="260" y="1192"/>
                      <a:pt x="596" y="1192"/>
                    </a:cubicBezTo>
                    <a:lnTo>
                      <a:pt x="40981" y="1192"/>
                    </a:lnTo>
                    <a:cubicBezTo>
                      <a:pt x="41149" y="1192"/>
                      <a:pt x="41302" y="1131"/>
                      <a:pt x="41409" y="1024"/>
                    </a:cubicBezTo>
                    <a:cubicBezTo>
                      <a:pt x="41516" y="917"/>
                      <a:pt x="41577" y="764"/>
                      <a:pt x="41577" y="596"/>
                    </a:cubicBezTo>
                    <a:cubicBezTo>
                      <a:pt x="41577" y="276"/>
                      <a:pt x="41317" y="1"/>
                      <a:pt x="409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1640;p72">
                <a:extLst>
                  <a:ext uri="{FF2B5EF4-FFF2-40B4-BE49-F238E27FC236}">
                    <a16:creationId xmlns:a16="http://schemas.microsoft.com/office/drawing/2014/main" id="{F389263A-2ECD-CD31-9CFA-6EBC4416C35E}"/>
                  </a:ext>
                </a:extLst>
              </p:cNvPr>
              <p:cNvSpPr/>
              <p:nvPr/>
            </p:nvSpPr>
            <p:spPr>
              <a:xfrm>
                <a:off x="1855275" y="1763850"/>
                <a:ext cx="1936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7745" h="1193" extrusionOk="0">
                    <a:moveTo>
                      <a:pt x="0" y="1"/>
                    </a:moveTo>
                    <a:cubicBezTo>
                      <a:pt x="336" y="1"/>
                      <a:pt x="596" y="276"/>
                      <a:pt x="596" y="596"/>
                    </a:cubicBezTo>
                    <a:cubicBezTo>
                      <a:pt x="596" y="764"/>
                      <a:pt x="535" y="917"/>
                      <a:pt x="428" y="1024"/>
                    </a:cubicBezTo>
                    <a:cubicBezTo>
                      <a:pt x="321" y="1131"/>
                      <a:pt x="168" y="1192"/>
                      <a:pt x="0" y="1192"/>
                    </a:cubicBezTo>
                    <a:lnTo>
                      <a:pt x="7149" y="1192"/>
                    </a:lnTo>
                    <a:cubicBezTo>
                      <a:pt x="7317" y="1192"/>
                      <a:pt x="7454" y="1131"/>
                      <a:pt x="7576" y="1024"/>
                    </a:cubicBezTo>
                    <a:cubicBezTo>
                      <a:pt x="7683" y="917"/>
                      <a:pt x="7744" y="764"/>
                      <a:pt x="7744" y="596"/>
                    </a:cubicBezTo>
                    <a:cubicBezTo>
                      <a:pt x="7744" y="276"/>
                      <a:pt x="7485" y="1"/>
                      <a:pt x="7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1641;p72">
                <a:extLst>
                  <a:ext uri="{FF2B5EF4-FFF2-40B4-BE49-F238E27FC236}">
                    <a16:creationId xmlns:a16="http://schemas.microsoft.com/office/drawing/2014/main" id="{9A181F60-0D5C-51F5-8A69-2090B041BA95}"/>
                  </a:ext>
                </a:extLst>
              </p:cNvPr>
              <p:cNvSpPr/>
              <p:nvPr/>
            </p:nvSpPr>
            <p:spPr>
              <a:xfrm>
                <a:off x="925450" y="1327400"/>
                <a:ext cx="269625" cy="326900"/>
              </a:xfrm>
              <a:custGeom>
                <a:avLst/>
                <a:gdLst/>
                <a:ahLst/>
                <a:cxnLst/>
                <a:rect l="l" t="t" r="r" b="b"/>
                <a:pathLst>
                  <a:path w="10785" h="13076" extrusionOk="0">
                    <a:moveTo>
                      <a:pt x="1345" y="0"/>
                    </a:moveTo>
                    <a:cubicBezTo>
                      <a:pt x="612" y="0"/>
                      <a:pt x="1" y="611"/>
                      <a:pt x="1" y="1360"/>
                    </a:cubicBezTo>
                    <a:lnTo>
                      <a:pt x="1" y="11731"/>
                    </a:lnTo>
                    <a:cubicBezTo>
                      <a:pt x="1" y="12479"/>
                      <a:pt x="612" y="13075"/>
                      <a:pt x="1345" y="13075"/>
                    </a:cubicBezTo>
                    <a:lnTo>
                      <a:pt x="10784" y="13075"/>
                    </a:lnTo>
                    <a:lnTo>
                      <a:pt x="10784" y="16"/>
                    </a:lnTo>
                    <a:lnTo>
                      <a:pt x="107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1642;p72">
                <a:extLst>
                  <a:ext uri="{FF2B5EF4-FFF2-40B4-BE49-F238E27FC236}">
                    <a16:creationId xmlns:a16="http://schemas.microsoft.com/office/drawing/2014/main" id="{A7406F79-788F-EB10-5A40-90D12339C87A}"/>
                  </a:ext>
                </a:extLst>
              </p:cNvPr>
              <p:cNvSpPr/>
              <p:nvPr/>
            </p:nvSpPr>
            <p:spPr>
              <a:xfrm>
                <a:off x="1161050" y="1327400"/>
                <a:ext cx="34025" cy="326900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13076" extrusionOk="0">
                    <a:moveTo>
                      <a:pt x="1360" y="0"/>
                    </a:moveTo>
                    <a:cubicBezTo>
                      <a:pt x="612" y="0"/>
                      <a:pt x="1" y="611"/>
                      <a:pt x="1" y="1360"/>
                    </a:cubicBezTo>
                    <a:lnTo>
                      <a:pt x="1" y="11731"/>
                    </a:lnTo>
                    <a:cubicBezTo>
                      <a:pt x="1" y="12479"/>
                      <a:pt x="612" y="13075"/>
                      <a:pt x="1360" y="13075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1643;p72">
                <a:extLst>
                  <a:ext uri="{FF2B5EF4-FFF2-40B4-BE49-F238E27FC236}">
                    <a16:creationId xmlns:a16="http://schemas.microsoft.com/office/drawing/2014/main" id="{5D7EBCC8-6D1B-9B19-36E3-EA67B36689F8}"/>
                  </a:ext>
                </a:extLst>
              </p:cNvPr>
              <p:cNvSpPr/>
              <p:nvPr/>
            </p:nvSpPr>
            <p:spPr>
              <a:xfrm>
                <a:off x="994950" y="1516850"/>
                <a:ext cx="82500" cy="137450"/>
              </a:xfrm>
              <a:custGeom>
                <a:avLst/>
                <a:gdLst/>
                <a:ahLst/>
                <a:cxnLst/>
                <a:rect l="l" t="t" r="r" b="b"/>
                <a:pathLst>
                  <a:path w="3300" h="5498" extrusionOk="0">
                    <a:moveTo>
                      <a:pt x="1516" y="1"/>
                    </a:moveTo>
                    <a:cubicBezTo>
                      <a:pt x="1042" y="1"/>
                      <a:pt x="825" y="426"/>
                      <a:pt x="825" y="426"/>
                    </a:cubicBezTo>
                    <a:lnTo>
                      <a:pt x="0" y="5497"/>
                    </a:lnTo>
                    <a:lnTo>
                      <a:pt x="3300" y="5497"/>
                    </a:lnTo>
                    <a:cubicBezTo>
                      <a:pt x="2429" y="3985"/>
                      <a:pt x="2750" y="564"/>
                      <a:pt x="2063" y="166"/>
                    </a:cubicBezTo>
                    <a:cubicBezTo>
                      <a:pt x="1852" y="46"/>
                      <a:pt x="1670" y="1"/>
                      <a:pt x="15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1644;p72">
                <a:extLst>
                  <a:ext uri="{FF2B5EF4-FFF2-40B4-BE49-F238E27FC236}">
                    <a16:creationId xmlns:a16="http://schemas.microsoft.com/office/drawing/2014/main" id="{164C8767-9B57-CD2B-2442-2B10374FC3D5}"/>
                  </a:ext>
                </a:extLst>
              </p:cNvPr>
              <p:cNvSpPr/>
              <p:nvPr/>
            </p:nvSpPr>
            <p:spPr>
              <a:xfrm>
                <a:off x="960975" y="1521125"/>
                <a:ext cx="87450" cy="208775"/>
              </a:xfrm>
              <a:custGeom>
                <a:avLst/>
                <a:gdLst/>
                <a:ahLst/>
                <a:cxnLst/>
                <a:rect l="l" t="t" r="r" b="b"/>
                <a:pathLst>
                  <a:path w="3498" h="8351" extrusionOk="0">
                    <a:moveTo>
                      <a:pt x="2528" y="1"/>
                    </a:moveTo>
                    <a:cubicBezTo>
                      <a:pt x="2376" y="1"/>
                      <a:pt x="2223" y="94"/>
                      <a:pt x="2169" y="255"/>
                    </a:cubicBezTo>
                    <a:lnTo>
                      <a:pt x="0" y="8167"/>
                    </a:lnTo>
                    <a:lnTo>
                      <a:pt x="2062" y="8350"/>
                    </a:lnTo>
                    <a:cubicBezTo>
                      <a:pt x="2062" y="8350"/>
                      <a:pt x="3208" y="4532"/>
                      <a:pt x="3391" y="2546"/>
                    </a:cubicBezTo>
                    <a:cubicBezTo>
                      <a:pt x="3498" y="1401"/>
                      <a:pt x="3131" y="606"/>
                      <a:pt x="2811" y="148"/>
                    </a:cubicBezTo>
                    <a:cubicBezTo>
                      <a:pt x="2741" y="47"/>
                      <a:pt x="2635" y="1"/>
                      <a:pt x="25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1645;p72">
                <a:extLst>
                  <a:ext uri="{FF2B5EF4-FFF2-40B4-BE49-F238E27FC236}">
                    <a16:creationId xmlns:a16="http://schemas.microsoft.com/office/drawing/2014/main" id="{009AA1D5-D02D-9397-3AE8-A3396E8AE22E}"/>
                  </a:ext>
                </a:extLst>
              </p:cNvPr>
              <p:cNvSpPr/>
              <p:nvPr/>
            </p:nvSpPr>
            <p:spPr>
              <a:xfrm>
                <a:off x="925450" y="1719950"/>
                <a:ext cx="154300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1757" extrusionOk="0">
                    <a:moveTo>
                      <a:pt x="886" y="0"/>
                    </a:moveTo>
                    <a:cubicBezTo>
                      <a:pt x="398" y="0"/>
                      <a:pt x="1" y="397"/>
                      <a:pt x="1" y="886"/>
                    </a:cubicBezTo>
                    <a:cubicBezTo>
                      <a:pt x="1" y="1360"/>
                      <a:pt x="398" y="1757"/>
                      <a:pt x="886" y="1757"/>
                    </a:cubicBezTo>
                    <a:lnTo>
                      <a:pt x="5301" y="1757"/>
                    </a:lnTo>
                    <a:cubicBezTo>
                      <a:pt x="5774" y="1757"/>
                      <a:pt x="6171" y="1360"/>
                      <a:pt x="6171" y="886"/>
                    </a:cubicBezTo>
                    <a:cubicBezTo>
                      <a:pt x="6171" y="397"/>
                      <a:pt x="5774" y="0"/>
                      <a:pt x="53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1646;p72">
                <a:extLst>
                  <a:ext uri="{FF2B5EF4-FFF2-40B4-BE49-F238E27FC236}">
                    <a16:creationId xmlns:a16="http://schemas.microsoft.com/office/drawing/2014/main" id="{D3466EF0-88A4-27C9-2AED-4A8BD961C864}"/>
                  </a:ext>
                </a:extLst>
              </p:cNvPr>
              <p:cNvSpPr/>
              <p:nvPr/>
            </p:nvSpPr>
            <p:spPr>
              <a:xfrm>
                <a:off x="1009450" y="1434325"/>
                <a:ext cx="3707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2276" extrusionOk="0">
                    <a:moveTo>
                      <a:pt x="1483" y="1130"/>
                    </a:moveTo>
                    <a:cubicBezTo>
                      <a:pt x="1483" y="1757"/>
                      <a:pt x="1146" y="2276"/>
                      <a:pt x="749" y="2276"/>
                    </a:cubicBezTo>
                    <a:cubicBezTo>
                      <a:pt x="337" y="2276"/>
                      <a:pt x="1" y="1757"/>
                      <a:pt x="1" y="1130"/>
                    </a:cubicBezTo>
                    <a:cubicBezTo>
                      <a:pt x="1" y="504"/>
                      <a:pt x="337" y="0"/>
                      <a:pt x="749" y="0"/>
                    </a:cubicBezTo>
                    <a:cubicBezTo>
                      <a:pt x="1146" y="0"/>
                      <a:pt x="1483" y="504"/>
                      <a:pt x="1483" y="11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1647;p72">
                <a:extLst>
                  <a:ext uri="{FF2B5EF4-FFF2-40B4-BE49-F238E27FC236}">
                    <a16:creationId xmlns:a16="http://schemas.microsoft.com/office/drawing/2014/main" id="{2050FD0D-77CB-C7B9-D8C1-E9D2639D75AB}"/>
                  </a:ext>
                </a:extLst>
              </p:cNvPr>
              <p:cNvSpPr/>
              <p:nvPr/>
            </p:nvSpPr>
            <p:spPr>
              <a:xfrm>
                <a:off x="1592175" y="1741325"/>
                <a:ext cx="142450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902" extrusionOk="0">
                    <a:moveTo>
                      <a:pt x="0" y="1"/>
                    </a:moveTo>
                    <a:lnTo>
                      <a:pt x="0" y="902"/>
                    </a:lnTo>
                    <a:lnTo>
                      <a:pt x="5698" y="902"/>
                    </a:lnTo>
                    <a:lnTo>
                      <a:pt x="5698" y="2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1648;p72">
                <a:extLst>
                  <a:ext uri="{FF2B5EF4-FFF2-40B4-BE49-F238E27FC236}">
                    <a16:creationId xmlns:a16="http://schemas.microsoft.com/office/drawing/2014/main" id="{2467F504-0F43-E044-573F-29AE2BBA0093}"/>
                  </a:ext>
                </a:extLst>
              </p:cNvPr>
              <p:cNvSpPr/>
              <p:nvPr/>
            </p:nvSpPr>
            <p:spPr>
              <a:xfrm>
                <a:off x="1297000" y="1571775"/>
                <a:ext cx="333375" cy="192100"/>
              </a:xfrm>
              <a:custGeom>
                <a:avLst/>
                <a:gdLst/>
                <a:ahLst/>
                <a:cxnLst/>
                <a:rect l="l" t="t" r="r" b="b"/>
                <a:pathLst>
                  <a:path w="13335" h="7684" extrusionOk="0">
                    <a:moveTo>
                      <a:pt x="321" y="1"/>
                    </a:moveTo>
                    <a:cubicBezTo>
                      <a:pt x="138" y="1"/>
                      <a:pt x="0" y="169"/>
                      <a:pt x="46" y="352"/>
                    </a:cubicBezTo>
                    <a:lnTo>
                      <a:pt x="1772" y="7470"/>
                    </a:lnTo>
                    <a:cubicBezTo>
                      <a:pt x="1803" y="7607"/>
                      <a:pt x="1925" y="7684"/>
                      <a:pt x="2047" y="7684"/>
                    </a:cubicBezTo>
                    <a:lnTo>
                      <a:pt x="13014" y="7684"/>
                    </a:lnTo>
                    <a:cubicBezTo>
                      <a:pt x="13197" y="7684"/>
                      <a:pt x="13335" y="7516"/>
                      <a:pt x="13289" y="7348"/>
                    </a:cubicBezTo>
                    <a:lnTo>
                      <a:pt x="11563" y="215"/>
                    </a:lnTo>
                    <a:cubicBezTo>
                      <a:pt x="11532" y="92"/>
                      <a:pt x="11410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1649;p72">
                <a:extLst>
                  <a:ext uri="{FF2B5EF4-FFF2-40B4-BE49-F238E27FC236}">
                    <a16:creationId xmlns:a16="http://schemas.microsoft.com/office/drawing/2014/main" id="{A84F55F3-9863-6094-A86A-C8504070FAEE}"/>
                  </a:ext>
                </a:extLst>
              </p:cNvPr>
              <p:cNvSpPr/>
              <p:nvPr/>
            </p:nvSpPr>
            <p:spPr>
              <a:xfrm>
                <a:off x="1288600" y="1563375"/>
                <a:ext cx="333000" cy="192100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684" extrusionOk="0">
                    <a:moveTo>
                      <a:pt x="306" y="1"/>
                    </a:moveTo>
                    <a:cubicBezTo>
                      <a:pt x="214" y="1"/>
                      <a:pt x="138" y="47"/>
                      <a:pt x="92" y="108"/>
                    </a:cubicBezTo>
                    <a:cubicBezTo>
                      <a:pt x="31" y="169"/>
                      <a:pt x="0" y="260"/>
                      <a:pt x="31" y="352"/>
                    </a:cubicBezTo>
                    <a:lnTo>
                      <a:pt x="1757" y="7470"/>
                    </a:lnTo>
                    <a:cubicBezTo>
                      <a:pt x="1787" y="7607"/>
                      <a:pt x="1894" y="7684"/>
                      <a:pt x="2032" y="7684"/>
                    </a:cubicBezTo>
                    <a:lnTo>
                      <a:pt x="12999" y="7684"/>
                    </a:lnTo>
                    <a:cubicBezTo>
                      <a:pt x="13182" y="7684"/>
                      <a:pt x="13319" y="7516"/>
                      <a:pt x="13274" y="7348"/>
                    </a:cubicBezTo>
                    <a:lnTo>
                      <a:pt x="11532" y="215"/>
                    </a:lnTo>
                    <a:cubicBezTo>
                      <a:pt x="11502" y="92"/>
                      <a:pt x="11395" y="1"/>
                      <a:pt x="112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1650;p72">
                <a:extLst>
                  <a:ext uri="{FF2B5EF4-FFF2-40B4-BE49-F238E27FC236}">
                    <a16:creationId xmlns:a16="http://schemas.microsoft.com/office/drawing/2014/main" id="{58E1797B-16FC-DD2A-2A9A-0C32B66DC559}"/>
                  </a:ext>
                </a:extLst>
              </p:cNvPr>
              <p:cNvSpPr/>
              <p:nvPr/>
            </p:nvSpPr>
            <p:spPr>
              <a:xfrm>
                <a:off x="1433325" y="1647775"/>
                <a:ext cx="35150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605" extrusionOk="0">
                    <a:moveTo>
                      <a:pt x="1268" y="596"/>
                    </a:moveTo>
                    <a:cubicBezTo>
                      <a:pt x="1406" y="963"/>
                      <a:pt x="1283" y="1360"/>
                      <a:pt x="963" y="1482"/>
                    </a:cubicBezTo>
                    <a:cubicBezTo>
                      <a:pt x="657" y="1604"/>
                      <a:pt x="291" y="1406"/>
                      <a:pt x="138" y="1024"/>
                    </a:cubicBezTo>
                    <a:cubicBezTo>
                      <a:pt x="0" y="642"/>
                      <a:pt x="138" y="245"/>
                      <a:pt x="443" y="123"/>
                    </a:cubicBezTo>
                    <a:cubicBezTo>
                      <a:pt x="749" y="0"/>
                      <a:pt x="1115" y="214"/>
                      <a:pt x="1268" y="5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1651;p72">
                <a:extLst>
                  <a:ext uri="{FF2B5EF4-FFF2-40B4-BE49-F238E27FC236}">
                    <a16:creationId xmlns:a16="http://schemas.microsoft.com/office/drawing/2014/main" id="{EFAB4A02-D993-5AD5-CC32-B8E9648E17BF}"/>
                  </a:ext>
                </a:extLst>
              </p:cNvPr>
              <p:cNvSpPr/>
              <p:nvPr/>
            </p:nvSpPr>
            <p:spPr>
              <a:xfrm>
                <a:off x="1768200" y="1134950"/>
                <a:ext cx="372725" cy="247075"/>
              </a:xfrm>
              <a:custGeom>
                <a:avLst/>
                <a:gdLst/>
                <a:ahLst/>
                <a:cxnLst/>
                <a:rect l="l" t="t" r="r" b="b"/>
                <a:pathLst>
                  <a:path w="14909" h="9883" extrusionOk="0">
                    <a:moveTo>
                      <a:pt x="14908" y="794"/>
                    </a:moveTo>
                    <a:lnTo>
                      <a:pt x="14908" y="9073"/>
                    </a:lnTo>
                    <a:cubicBezTo>
                      <a:pt x="14908" y="9516"/>
                      <a:pt x="14557" y="9883"/>
                      <a:pt x="14114" y="9883"/>
                    </a:cubicBezTo>
                    <a:lnTo>
                      <a:pt x="795" y="9883"/>
                    </a:lnTo>
                    <a:cubicBezTo>
                      <a:pt x="352" y="9883"/>
                      <a:pt x="1" y="9516"/>
                      <a:pt x="1" y="9073"/>
                    </a:cubicBezTo>
                    <a:lnTo>
                      <a:pt x="1" y="794"/>
                    </a:lnTo>
                    <a:cubicBezTo>
                      <a:pt x="1" y="352"/>
                      <a:pt x="352" y="0"/>
                      <a:pt x="795" y="0"/>
                    </a:cubicBezTo>
                    <a:lnTo>
                      <a:pt x="14114" y="0"/>
                    </a:lnTo>
                    <a:cubicBezTo>
                      <a:pt x="14557" y="0"/>
                      <a:pt x="14908" y="352"/>
                      <a:pt x="14908" y="7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1652;p72">
                <a:extLst>
                  <a:ext uri="{FF2B5EF4-FFF2-40B4-BE49-F238E27FC236}">
                    <a16:creationId xmlns:a16="http://schemas.microsoft.com/office/drawing/2014/main" id="{55428AED-5196-2556-B272-E732FE70DC61}"/>
                  </a:ext>
                </a:extLst>
              </p:cNvPr>
              <p:cNvSpPr/>
              <p:nvPr/>
            </p:nvSpPr>
            <p:spPr>
              <a:xfrm>
                <a:off x="1846475" y="1179225"/>
                <a:ext cx="351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406" y="1"/>
                    </a:moveTo>
                    <a:cubicBezTo>
                      <a:pt x="963" y="1"/>
                      <a:pt x="597" y="368"/>
                      <a:pt x="597" y="811"/>
                    </a:cubicBezTo>
                    <a:lnTo>
                      <a:pt x="597" y="2246"/>
                    </a:lnTo>
                    <a:cubicBezTo>
                      <a:pt x="597" y="2353"/>
                      <a:pt x="566" y="2460"/>
                      <a:pt x="490" y="2537"/>
                    </a:cubicBezTo>
                    <a:lnTo>
                      <a:pt x="200" y="2811"/>
                    </a:lnTo>
                    <a:cubicBezTo>
                      <a:pt x="1" y="3010"/>
                      <a:pt x="1" y="3315"/>
                      <a:pt x="200" y="3514"/>
                    </a:cubicBezTo>
                    <a:lnTo>
                      <a:pt x="490" y="3804"/>
                    </a:lnTo>
                    <a:cubicBezTo>
                      <a:pt x="566" y="3881"/>
                      <a:pt x="597" y="3988"/>
                      <a:pt x="597" y="4094"/>
                    </a:cubicBezTo>
                    <a:lnTo>
                      <a:pt x="597" y="5530"/>
                    </a:lnTo>
                    <a:cubicBezTo>
                      <a:pt x="597" y="5958"/>
                      <a:pt x="963" y="6325"/>
                      <a:pt x="1406" y="6325"/>
                    </a:cubicBezTo>
                    <a:lnTo>
                      <a:pt x="1406" y="5927"/>
                    </a:lnTo>
                    <a:cubicBezTo>
                      <a:pt x="1177" y="5927"/>
                      <a:pt x="1009" y="5744"/>
                      <a:pt x="1009" y="5515"/>
                    </a:cubicBezTo>
                    <a:lnTo>
                      <a:pt x="1009" y="4079"/>
                    </a:lnTo>
                    <a:cubicBezTo>
                      <a:pt x="1009" y="3865"/>
                      <a:pt x="917" y="3667"/>
                      <a:pt x="765" y="3514"/>
                    </a:cubicBezTo>
                    <a:lnTo>
                      <a:pt x="474" y="3224"/>
                    </a:lnTo>
                    <a:cubicBezTo>
                      <a:pt x="444" y="3193"/>
                      <a:pt x="444" y="3132"/>
                      <a:pt x="474" y="3102"/>
                    </a:cubicBezTo>
                    <a:lnTo>
                      <a:pt x="765" y="2811"/>
                    </a:lnTo>
                    <a:cubicBezTo>
                      <a:pt x="917" y="2659"/>
                      <a:pt x="1009" y="2460"/>
                      <a:pt x="1009" y="2246"/>
                    </a:cubicBezTo>
                    <a:lnTo>
                      <a:pt x="1009" y="811"/>
                    </a:lnTo>
                    <a:cubicBezTo>
                      <a:pt x="1009" y="581"/>
                      <a:pt x="1177" y="413"/>
                      <a:pt x="1406" y="413"/>
                    </a:cubicBezTo>
                    <a:lnTo>
                      <a:pt x="1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1653;p72">
                <a:extLst>
                  <a:ext uri="{FF2B5EF4-FFF2-40B4-BE49-F238E27FC236}">
                    <a16:creationId xmlns:a16="http://schemas.microsoft.com/office/drawing/2014/main" id="{AAB8CFC2-4FCD-B930-9DD4-4E86649B6BF3}"/>
                  </a:ext>
                </a:extLst>
              </p:cNvPr>
              <p:cNvSpPr/>
              <p:nvPr/>
            </p:nvSpPr>
            <p:spPr>
              <a:xfrm>
                <a:off x="2027475" y="1179225"/>
                <a:ext cx="351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" y="1"/>
                    </a:moveTo>
                    <a:lnTo>
                      <a:pt x="1" y="413"/>
                    </a:lnTo>
                    <a:cubicBezTo>
                      <a:pt x="230" y="413"/>
                      <a:pt x="398" y="597"/>
                      <a:pt x="398" y="811"/>
                    </a:cubicBezTo>
                    <a:lnTo>
                      <a:pt x="398" y="2246"/>
                    </a:lnTo>
                    <a:cubicBezTo>
                      <a:pt x="398" y="2460"/>
                      <a:pt x="490" y="2659"/>
                      <a:pt x="642" y="2811"/>
                    </a:cubicBezTo>
                    <a:lnTo>
                      <a:pt x="933" y="3102"/>
                    </a:lnTo>
                    <a:cubicBezTo>
                      <a:pt x="963" y="3132"/>
                      <a:pt x="963" y="3193"/>
                      <a:pt x="933" y="3239"/>
                    </a:cubicBezTo>
                    <a:lnTo>
                      <a:pt x="642" y="3514"/>
                    </a:lnTo>
                    <a:cubicBezTo>
                      <a:pt x="490" y="3667"/>
                      <a:pt x="398" y="3881"/>
                      <a:pt x="398" y="4094"/>
                    </a:cubicBezTo>
                    <a:lnTo>
                      <a:pt x="398" y="5530"/>
                    </a:lnTo>
                    <a:cubicBezTo>
                      <a:pt x="398" y="5744"/>
                      <a:pt x="230" y="5927"/>
                      <a:pt x="1" y="5927"/>
                    </a:cubicBezTo>
                    <a:lnTo>
                      <a:pt x="1" y="6325"/>
                    </a:lnTo>
                    <a:cubicBezTo>
                      <a:pt x="444" y="6325"/>
                      <a:pt x="811" y="5973"/>
                      <a:pt x="811" y="5530"/>
                    </a:cubicBezTo>
                    <a:lnTo>
                      <a:pt x="811" y="4094"/>
                    </a:lnTo>
                    <a:cubicBezTo>
                      <a:pt x="811" y="3972"/>
                      <a:pt x="841" y="3881"/>
                      <a:pt x="917" y="3804"/>
                    </a:cubicBezTo>
                    <a:lnTo>
                      <a:pt x="1208" y="3514"/>
                    </a:lnTo>
                    <a:cubicBezTo>
                      <a:pt x="1406" y="3315"/>
                      <a:pt x="1406" y="3010"/>
                      <a:pt x="1208" y="2811"/>
                    </a:cubicBezTo>
                    <a:lnTo>
                      <a:pt x="917" y="2537"/>
                    </a:lnTo>
                    <a:cubicBezTo>
                      <a:pt x="841" y="2460"/>
                      <a:pt x="811" y="2353"/>
                      <a:pt x="811" y="2246"/>
                    </a:cubicBezTo>
                    <a:lnTo>
                      <a:pt x="811" y="811"/>
                    </a:lnTo>
                    <a:cubicBezTo>
                      <a:pt x="811" y="368"/>
                      <a:pt x="444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1654;p72">
                <a:extLst>
                  <a:ext uri="{FF2B5EF4-FFF2-40B4-BE49-F238E27FC236}">
                    <a16:creationId xmlns:a16="http://schemas.microsoft.com/office/drawing/2014/main" id="{0AB0B73C-774B-E8F7-4D00-73EE7450C684}"/>
                  </a:ext>
                </a:extLst>
              </p:cNvPr>
              <p:cNvSpPr/>
              <p:nvPr/>
            </p:nvSpPr>
            <p:spPr>
              <a:xfrm>
                <a:off x="1900325" y="1222200"/>
                <a:ext cx="1084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323" extrusionOk="0">
                    <a:moveTo>
                      <a:pt x="948" y="0"/>
                    </a:moveTo>
                    <a:cubicBezTo>
                      <a:pt x="726" y="0"/>
                      <a:pt x="505" y="84"/>
                      <a:pt x="337" y="252"/>
                    </a:cubicBezTo>
                    <a:cubicBezTo>
                      <a:pt x="1" y="588"/>
                      <a:pt x="1" y="1138"/>
                      <a:pt x="337" y="1474"/>
                    </a:cubicBezTo>
                    <a:lnTo>
                      <a:pt x="948" y="2101"/>
                    </a:lnTo>
                    <a:lnTo>
                      <a:pt x="2170" y="3322"/>
                    </a:lnTo>
                    <a:lnTo>
                      <a:pt x="3392" y="2101"/>
                    </a:lnTo>
                    <a:lnTo>
                      <a:pt x="4003" y="1474"/>
                    </a:lnTo>
                    <a:cubicBezTo>
                      <a:pt x="4339" y="1138"/>
                      <a:pt x="4339" y="588"/>
                      <a:pt x="4003" y="252"/>
                    </a:cubicBezTo>
                    <a:cubicBezTo>
                      <a:pt x="3834" y="84"/>
                      <a:pt x="3613" y="0"/>
                      <a:pt x="3392" y="0"/>
                    </a:cubicBezTo>
                    <a:cubicBezTo>
                      <a:pt x="3170" y="0"/>
                      <a:pt x="2949" y="84"/>
                      <a:pt x="2781" y="252"/>
                    </a:cubicBezTo>
                    <a:lnTo>
                      <a:pt x="2170" y="863"/>
                    </a:lnTo>
                    <a:lnTo>
                      <a:pt x="1559" y="252"/>
                    </a:lnTo>
                    <a:cubicBezTo>
                      <a:pt x="1391" y="84"/>
                      <a:pt x="1169" y="0"/>
                      <a:pt x="9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1655;p72">
                <a:extLst>
                  <a:ext uri="{FF2B5EF4-FFF2-40B4-BE49-F238E27FC236}">
                    <a16:creationId xmlns:a16="http://schemas.microsoft.com/office/drawing/2014/main" id="{11454DDD-48D5-650E-8BF6-21FC3E36725C}"/>
                  </a:ext>
                </a:extLst>
              </p:cNvPr>
              <p:cNvSpPr/>
              <p:nvPr/>
            </p:nvSpPr>
            <p:spPr>
              <a:xfrm>
                <a:off x="1573450" y="1076900"/>
                <a:ext cx="141700" cy="141700"/>
              </a:xfrm>
              <a:custGeom>
                <a:avLst/>
                <a:gdLst/>
                <a:ahLst/>
                <a:cxnLst/>
                <a:rect l="l" t="t" r="r" b="b"/>
                <a:pathLst>
                  <a:path w="5668" h="5668" extrusionOk="0">
                    <a:moveTo>
                      <a:pt x="2827" y="1742"/>
                    </a:moveTo>
                    <a:cubicBezTo>
                      <a:pt x="3493" y="1742"/>
                      <a:pt x="4023" y="2338"/>
                      <a:pt x="3911" y="3025"/>
                    </a:cubicBezTo>
                    <a:cubicBezTo>
                      <a:pt x="3835" y="3483"/>
                      <a:pt x="3468" y="3850"/>
                      <a:pt x="3025" y="3911"/>
                    </a:cubicBezTo>
                    <a:cubicBezTo>
                      <a:pt x="2956" y="3923"/>
                      <a:pt x="2889" y="3929"/>
                      <a:pt x="2822" y="3929"/>
                    </a:cubicBezTo>
                    <a:cubicBezTo>
                      <a:pt x="2165" y="3929"/>
                      <a:pt x="1646" y="3338"/>
                      <a:pt x="1757" y="2658"/>
                    </a:cubicBezTo>
                    <a:cubicBezTo>
                      <a:pt x="1834" y="2200"/>
                      <a:pt x="2200" y="1833"/>
                      <a:pt x="2643" y="1757"/>
                    </a:cubicBezTo>
                    <a:cubicBezTo>
                      <a:pt x="2705" y="1747"/>
                      <a:pt x="2767" y="1742"/>
                      <a:pt x="2827" y="1742"/>
                    </a:cubicBezTo>
                    <a:close/>
                    <a:moveTo>
                      <a:pt x="2643" y="1"/>
                    </a:moveTo>
                    <a:cubicBezTo>
                      <a:pt x="2491" y="1"/>
                      <a:pt x="2384" y="123"/>
                      <a:pt x="2384" y="260"/>
                    </a:cubicBezTo>
                    <a:lnTo>
                      <a:pt x="2384" y="902"/>
                    </a:lnTo>
                    <a:cubicBezTo>
                      <a:pt x="2170" y="948"/>
                      <a:pt x="1971" y="1039"/>
                      <a:pt x="1788" y="1146"/>
                    </a:cubicBezTo>
                    <a:lnTo>
                      <a:pt x="1345" y="703"/>
                    </a:lnTo>
                    <a:cubicBezTo>
                      <a:pt x="1292" y="650"/>
                      <a:pt x="1223" y="623"/>
                      <a:pt x="1154" y="623"/>
                    </a:cubicBezTo>
                    <a:cubicBezTo>
                      <a:pt x="1085" y="623"/>
                      <a:pt x="1017" y="650"/>
                      <a:pt x="963" y="703"/>
                    </a:cubicBezTo>
                    <a:lnTo>
                      <a:pt x="688" y="963"/>
                    </a:lnTo>
                    <a:cubicBezTo>
                      <a:pt x="597" y="1070"/>
                      <a:pt x="597" y="1238"/>
                      <a:pt x="688" y="1345"/>
                    </a:cubicBezTo>
                    <a:lnTo>
                      <a:pt x="1146" y="1788"/>
                    </a:lnTo>
                    <a:cubicBezTo>
                      <a:pt x="1024" y="1971"/>
                      <a:pt x="948" y="2169"/>
                      <a:pt x="902" y="2383"/>
                    </a:cubicBezTo>
                    <a:lnTo>
                      <a:pt x="261" y="2383"/>
                    </a:lnTo>
                    <a:cubicBezTo>
                      <a:pt x="123" y="2383"/>
                      <a:pt x="1" y="2505"/>
                      <a:pt x="1" y="2643"/>
                    </a:cubicBezTo>
                    <a:lnTo>
                      <a:pt x="1" y="3025"/>
                    </a:lnTo>
                    <a:cubicBezTo>
                      <a:pt x="1" y="3178"/>
                      <a:pt x="123" y="3300"/>
                      <a:pt x="261" y="3300"/>
                    </a:cubicBezTo>
                    <a:lnTo>
                      <a:pt x="902" y="3300"/>
                    </a:lnTo>
                    <a:cubicBezTo>
                      <a:pt x="948" y="3514"/>
                      <a:pt x="1024" y="3697"/>
                      <a:pt x="1146" y="3880"/>
                    </a:cubicBezTo>
                    <a:lnTo>
                      <a:pt x="688" y="4338"/>
                    </a:lnTo>
                    <a:cubicBezTo>
                      <a:pt x="597" y="4430"/>
                      <a:pt x="597" y="4598"/>
                      <a:pt x="688" y="4705"/>
                    </a:cubicBezTo>
                    <a:lnTo>
                      <a:pt x="963" y="4980"/>
                    </a:lnTo>
                    <a:cubicBezTo>
                      <a:pt x="1017" y="5033"/>
                      <a:pt x="1085" y="5060"/>
                      <a:pt x="1154" y="5060"/>
                    </a:cubicBezTo>
                    <a:cubicBezTo>
                      <a:pt x="1223" y="5060"/>
                      <a:pt x="1292" y="5033"/>
                      <a:pt x="1345" y="4980"/>
                    </a:cubicBezTo>
                    <a:lnTo>
                      <a:pt x="1788" y="4537"/>
                    </a:lnTo>
                    <a:cubicBezTo>
                      <a:pt x="1971" y="4644"/>
                      <a:pt x="2170" y="4720"/>
                      <a:pt x="2384" y="4781"/>
                    </a:cubicBezTo>
                    <a:lnTo>
                      <a:pt x="2384" y="5408"/>
                    </a:lnTo>
                    <a:cubicBezTo>
                      <a:pt x="2384" y="5560"/>
                      <a:pt x="2491" y="5667"/>
                      <a:pt x="2643" y="5667"/>
                    </a:cubicBezTo>
                    <a:lnTo>
                      <a:pt x="3025" y="5667"/>
                    </a:lnTo>
                    <a:cubicBezTo>
                      <a:pt x="3178" y="5667"/>
                      <a:pt x="3300" y="5560"/>
                      <a:pt x="3300" y="5408"/>
                    </a:cubicBezTo>
                    <a:lnTo>
                      <a:pt x="3300" y="4781"/>
                    </a:lnTo>
                    <a:cubicBezTo>
                      <a:pt x="3499" y="4720"/>
                      <a:pt x="3697" y="4644"/>
                      <a:pt x="3881" y="4537"/>
                    </a:cubicBezTo>
                    <a:lnTo>
                      <a:pt x="4324" y="4980"/>
                    </a:lnTo>
                    <a:cubicBezTo>
                      <a:pt x="4377" y="5033"/>
                      <a:pt x="4446" y="5060"/>
                      <a:pt x="4514" y="5060"/>
                    </a:cubicBezTo>
                    <a:cubicBezTo>
                      <a:pt x="4583" y="5060"/>
                      <a:pt x="4652" y="5033"/>
                      <a:pt x="4705" y="4980"/>
                    </a:cubicBezTo>
                    <a:lnTo>
                      <a:pt x="4980" y="4705"/>
                    </a:lnTo>
                    <a:cubicBezTo>
                      <a:pt x="5072" y="4598"/>
                      <a:pt x="5072" y="4430"/>
                      <a:pt x="4980" y="4338"/>
                    </a:cubicBezTo>
                    <a:lnTo>
                      <a:pt x="4522" y="3880"/>
                    </a:lnTo>
                    <a:cubicBezTo>
                      <a:pt x="4644" y="3712"/>
                      <a:pt x="4721" y="3514"/>
                      <a:pt x="4766" y="3300"/>
                    </a:cubicBezTo>
                    <a:lnTo>
                      <a:pt x="5408" y="3300"/>
                    </a:lnTo>
                    <a:cubicBezTo>
                      <a:pt x="5545" y="3300"/>
                      <a:pt x="5668" y="3178"/>
                      <a:pt x="5668" y="3025"/>
                    </a:cubicBezTo>
                    <a:lnTo>
                      <a:pt x="5668" y="2643"/>
                    </a:lnTo>
                    <a:cubicBezTo>
                      <a:pt x="5668" y="2490"/>
                      <a:pt x="5545" y="2383"/>
                      <a:pt x="5408" y="2383"/>
                    </a:cubicBezTo>
                    <a:lnTo>
                      <a:pt x="4766" y="2383"/>
                    </a:lnTo>
                    <a:cubicBezTo>
                      <a:pt x="4721" y="2169"/>
                      <a:pt x="4644" y="1971"/>
                      <a:pt x="4522" y="1788"/>
                    </a:cubicBezTo>
                    <a:lnTo>
                      <a:pt x="4980" y="1345"/>
                    </a:lnTo>
                    <a:cubicBezTo>
                      <a:pt x="5072" y="1238"/>
                      <a:pt x="5072" y="1070"/>
                      <a:pt x="4980" y="963"/>
                    </a:cubicBezTo>
                    <a:lnTo>
                      <a:pt x="4705" y="703"/>
                    </a:lnTo>
                    <a:cubicBezTo>
                      <a:pt x="4652" y="650"/>
                      <a:pt x="4583" y="623"/>
                      <a:pt x="4514" y="623"/>
                    </a:cubicBezTo>
                    <a:cubicBezTo>
                      <a:pt x="4446" y="623"/>
                      <a:pt x="4377" y="650"/>
                      <a:pt x="4324" y="703"/>
                    </a:cubicBezTo>
                    <a:lnTo>
                      <a:pt x="3881" y="1146"/>
                    </a:lnTo>
                    <a:cubicBezTo>
                      <a:pt x="3697" y="1039"/>
                      <a:pt x="3499" y="948"/>
                      <a:pt x="3300" y="902"/>
                    </a:cubicBezTo>
                    <a:lnTo>
                      <a:pt x="3300" y="260"/>
                    </a:lnTo>
                    <a:cubicBezTo>
                      <a:pt x="3300" y="123"/>
                      <a:pt x="3178" y="1"/>
                      <a:pt x="3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1656;p72">
                <a:extLst>
                  <a:ext uri="{FF2B5EF4-FFF2-40B4-BE49-F238E27FC236}">
                    <a16:creationId xmlns:a16="http://schemas.microsoft.com/office/drawing/2014/main" id="{8E7DDE6A-13C9-6648-4E45-150432DEEA01}"/>
                  </a:ext>
                </a:extLst>
              </p:cNvPr>
              <p:cNvSpPr/>
              <p:nvPr/>
            </p:nvSpPr>
            <p:spPr>
              <a:xfrm>
                <a:off x="1358850" y="1305250"/>
                <a:ext cx="155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2903" extrusionOk="0">
                    <a:moveTo>
                      <a:pt x="3300" y="0"/>
                    </a:moveTo>
                    <a:cubicBezTo>
                      <a:pt x="2032" y="0"/>
                      <a:pt x="948" y="810"/>
                      <a:pt x="551" y="1956"/>
                    </a:cubicBezTo>
                    <a:lnTo>
                      <a:pt x="1" y="1833"/>
                    </a:lnTo>
                    <a:lnTo>
                      <a:pt x="413" y="2551"/>
                    </a:lnTo>
                    <a:lnTo>
                      <a:pt x="627" y="2903"/>
                    </a:lnTo>
                    <a:lnTo>
                      <a:pt x="673" y="2903"/>
                    </a:lnTo>
                    <a:lnTo>
                      <a:pt x="963" y="2689"/>
                    </a:lnTo>
                    <a:lnTo>
                      <a:pt x="1666" y="2185"/>
                    </a:lnTo>
                    <a:lnTo>
                      <a:pt x="1116" y="2078"/>
                    </a:lnTo>
                    <a:cubicBezTo>
                      <a:pt x="1452" y="1192"/>
                      <a:pt x="2307" y="566"/>
                      <a:pt x="3300" y="566"/>
                    </a:cubicBezTo>
                    <a:cubicBezTo>
                      <a:pt x="4507" y="566"/>
                      <a:pt x="5515" y="1482"/>
                      <a:pt x="5637" y="2643"/>
                    </a:cubicBezTo>
                    <a:cubicBezTo>
                      <a:pt x="5652" y="2796"/>
                      <a:pt x="5774" y="2903"/>
                      <a:pt x="5927" y="2903"/>
                    </a:cubicBezTo>
                    <a:cubicBezTo>
                      <a:pt x="6095" y="2903"/>
                      <a:pt x="6217" y="2765"/>
                      <a:pt x="6202" y="2582"/>
                    </a:cubicBezTo>
                    <a:cubicBezTo>
                      <a:pt x="6034" y="1131"/>
                      <a:pt x="4797" y="0"/>
                      <a:pt x="3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1657;p72">
                <a:extLst>
                  <a:ext uri="{FF2B5EF4-FFF2-40B4-BE49-F238E27FC236}">
                    <a16:creationId xmlns:a16="http://schemas.microsoft.com/office/drawing/2014/main" id="{706DCCA9-6E33-6B9F-0FD5-8410AEC3A993}"/>
                  </a:ext>
                </a:extLst>
              </p:cNvPr>
              <p:cNvSpPr/>
              <p:nvPr/>
            </p:nvSpPr>
            <p:spPr>
              <a:xfrm>
                <a:off x="1367650" y="1397275"/>
                <a:ext cx="155050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2918" extrusionOk="0">
                    <a:moveTo>
                      <a:pt x="290" y="1"/>
                    </a:moveTo>
                    <a:cubicBezTo>
                      <a:pt x="122" y="1"/>
                      <a:pt x="0" y="153"/>
                      <a:pt x="15" y="321"/>
                    </a:cubicBezTo>
                    <a:cubicBezTo>
                      <a:pt x="168" y="1772"/>
                      <a:pt x="1405" y="2918"/>
                      <a:pt x="2902" y="2918"/>
                    </a:cubicBezTo>
                    <a:cubicBezTo>
                      <a:pt x="4185" y="2918"/>
                      <a:pt x="5270" y="2093"/>
                      <a:pt x="5652" y="963"/>
                    </a:cubicBezTo>
                    <a:lnTo>
                      <a:pt x="6201" y="1070"/>
                    </a:lnTo>
                    <a:lnTo>
                      <a:pt x="5804" y="367"/>
                    </a:lnTo>
                    <a:lnTo>
                      <a:pt x="5590" y="1"/>
                    </a:lnTo>
                    <a:lnTo>
                      <a:pt x="5529" y="1"/>
                    </a:lnTo>
                    <a:lnTo>
                      <a:pt x="5239" y="214"/>
                    </a:lnTo>
                    <a:lnTo>
                      <a:pt x="4552" y="718"/>
                    </a:lnTo>
                    <a:lnTo>
                      <a:pt x="5102" y="841"/>
                    </a:lnTo>
                    <a:cubicBezTo>
                      <a:pt x="4766" y="1727"/>
                      <a:pt x="3910" y="2353"/>
                      <a:pt x="2902" y="2353"/>
                    </a:cubicBezTo>
                    <a:cubicBezTo>
                      <a:pt x="1696" y="2353"/>
                      <a:pt x="703" y="1436"/>
                      <a:pt x="581" y="260"/>
                    </a:cubicBezTo>
                    <a:cubicBezTo>
                      <a:pt x="550" y="123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1658;p72">
                <a:extLst>
                  <a:ext uri="{FF2B5EF4-FFF2-40B4-BE49-F238E27FC236}">
                    <a16:creationId xmlns:a16="http://schemas.microsoft.com/office/drawing/2014/main" id="{EF0FD42E-9BC7-36FD-0614-613695B39B64}"/>
                  </a:ext>
                </a:extLst>
              </p:cNvPr>
              <p:cNvSpPr/>
              <p:nvPr/>
            </p:nvSpPr>
            <p:spPr>
              <a:xfrm>
                <a:off x="1374525" y="1377800"/>
                <a:ext cx="11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6" h="32" extrusionOk="0">
                    <a:moveTo>
                      <a:pt x="0" y="1"/>
                    </a:moveTo>
                    <a:lnTo>
                      <a:pt x="15" y="31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EEF8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81581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69" name="Google Shape;569;p40"/>
          <p:cNvSpPr txBox="1">
            <a:spLocks noGrp="1"/>
          </p:cNvSpPr>
          <p:nvPr>
            <p:ph type="subTitle" idx="3"/>
          </p:nvPr>
        </p:nvSpPr>
        <p:spPr>
          <a:xfrm>
            <a:off x="720000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Comparison and selection of quantitative methods</a:t>
            </a:r>
            <a:endParaRPr sz="1600" dirty="0"/>
          </a:p>
        </p:txBody>
      </p:sp>
      <p:sp>
        <p:nvSpPr>
          <p:cNvPr id="570" name="Google Shape;570;p40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Background, Objectives and Core Techniques</a:t>
            </a:r>
            <a:endParaRPr dirty="0"/>
          </a:p>
        </p:txBody>
      </p:sp>
      <p:sp>
        <p:nvSpPr>
          <p:cNvPr id="571" name="Google Shape;571;p40"/>
          <p:cNvSpPr txBox="1">
            <a:spLocks noGrp="1"/>
          </p:cNvSpPr>
          <p:nvPr>
            <p:ph type="subTitle" idx="2"/>
          </p:nvPr>
        </p:nvSpPr>
        <p:spPr>
          <a:xfrm>
            <a:off x="341925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Simulate a real requirements scenario</a:t>
            </a:r>
            <a:endParaRPr dirty="0"/>
          </a:p>
        </p:txBody>
      </p:sp>
      <p:sp>
        <p:nvSpPr>
          <p:cNvPr id="572" name="Google Shape;572;p40"/>
          <p:cNvSpPr txBox="1">
            <a:spLocks noGrp="1"/>
          </p:cNvSpPr>
          <p:nvPr>
            <p:ph type="subTitle" idx="4"/>
          </p:nvPr>
        </p:nvSpPr>
        <p:spPr>
          <a:xfrm>
            <a:off x="3386059" y="4007575"/>
            <a:ext cx="2371927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Comparison and selection of entropy coding methods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3" name="Google Shape;573;p40"/>
          <p:cNvSpPr txBox="1">
            <a:spLocks noGrp="1"/>
          </p:cNvSpPr>
          <p:nvPr>
            <p:ph type="subTitle" idx="5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Compression and decompression pipelines</a:t>
            </a:r>
            <a:endParaRPr dirty="0"/>
          </a:p>
        </p:txBody>
      </p:sp>
      <p:sp>
        <p:nvSpPr>
          <p:cNvPr id="574" name="Google Shape;574;p40"/>
          <p:cNvSpPr txBox="1">
            <a:spLocks noGrp="1"/>
          </p:cNvSpPr>
          <p:nvPr>
            <p:ph type="subTitle" idx="6"/>
          </p:nvPr>
        </p:nvSpPr>
        <p:spPr>
          <a:xfrm>
            <a:off x="5961209" y="4007575"/>
            <a:ext cx="2781615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Compression Testing and Image Quality Assessment (IQA)</a:t>
            </a:r>
            <a:endParaRPr dirty="0"/>
          </a:p>
        </p:txBody>
      </p:sp>
      <p:sp>
        <p:nvSpPr>
          <p:cNvPr id="575" name="Google Shape;575;p40"/>
          <p:cNvSpPr txBox="1">
            <a:spLocks noGrp="1"/>
          </p:cNvSpPr>
          <p:nvPr>
            <p:ph type="title" idx="7"/>
          </p:nvPr>
        </p:nvSpPr>
        <p:spPr>
          <a:xfrm>
            <a:off x="72000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6" name="Google Shape;576;p40"/>
          <p:cNvSpPr txBox="1">
            <a:spLocks noGrp="1"/>
          </p:cNvSpPr>
          <p:nvPr>
            <p:ph type="title" idx="8"/>
          </p:nvPr>
        </p:nvSpPr>
        <p:spPr>
          <a:xfrm>
            <a:off x="72000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77" name="Google Shape;577;p40"/>
          <p:cNvSpPr txBox="1">
            <a:spLocks noGrp="1"/>
          </p:cNvSpPr>
          <p:nvPr>
            <p:ph type="title" idx="9"/>
          </p:nvPr>
        </p:nvSpPr>
        <p:spPr>
          <a:xfrm>
            <a:off x="341925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78" name="Google Shape;578;p40"/>
          <p:cNvSpPr txBox="1">
            <a:spLocks noGrp="1"/>
          </p:cNvSpPr>
          <p:nvPr>
            <p:ph type="title" idx="13"/>
          </p:nvPr>
        </p:nvSpPr>
        <p:spPr>
          <a:xfrm>
            <a:off x="341925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579" name="Google Shape;579;p40"/>
          <p:cNvSpPr txBox="1">
            <a:spLocks noGrp="1"/>
          </p:cNvSpPr>
          <p:nvPr>
            <p:ph type="title" idx="14"/>
          </p:nvPr>
        </p:nvSpPr>
        <p:spPr>
          <a:xfrm>
            <a:off x="611856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0" name="Google Shape;580;p40"/>
          <p:cNvSpPr txBox="1">
            <a:spLocks noGrp="1"/>
          </p:cNvSpPr>
          <p:nvPr>
            <p:ph type="title" idx="15"/>
          </p:nvPr>
        </p:nvSpPr>
        <p:spPr>
          <a:xfrm>
            <a:off x="611856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81" name="Google Shape;581;p40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582" name="Google Shape;582;p40"/>
          <p:cNvSpPr txBox="1">
            <a:spLocks noGrp="1"/>
          </p:cNvSpPr>
          <p:nvPr>
            <p:ph type="subTitle" idx="17"/>
          </p:nvPr>
        </p:nvSpPr>
        <p:spPr>
          <a:xfrm>
            <a:off x="341925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</a:t>
            </a:r>
            <a:endParaRPr dirty="0"/>
          </a:p>
        </p:txBody>
      </p:sp>
      <p:sp>
        <p:nvSpPr>
          <p:cNvPr id="583" name="Google Shape;583;p40"/>
          <p:cNvSpPr txBox="1">
            <a:spLocks noGrp="1"/>
          </p:cNvSpPr>
          <p:nvPr>
            <p:ph type="subTitle" idx="18"/>
          </p:nvPr>
        </p:nvSpPr>
        <p:spPr>
          <a:xfrm>
            <a:off x="6118545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sp>
        <p:nvSpPr>
          <p:cNvPr id="584" name="Google Shape;584;p40"/>
          <p:cNvSpPr txBox="1">
            <a:spLocks noGrp="1"/>
          </p:cNvSpPr>
          <p:nvPr>
            <p:ph type="subTitle" idx="19"/>
          </p:nvPr>
        </p:nvSpPr>
        <p:spPr>
          <a:xfrm>
            <a:off x="72000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Quantitative</a:t>
            </a:r>
            <a:endParaRPr dirty="0"/>
          </a:p>
        </p:txBody>
      </p:sp>
      <p:sp>
        <p:nvSpPr>
          <p:cNvPr id="585" name="Google Shape;585;p40"/>
          <p:cNvSpPr txBox="1">
            <a:spLocks noGrp="1"/>
          </p:cNvSpPr>
          <p:nvPr>
            <p:ph type="subTitle" idx="20"/>
          </p:nvPr>
        </p:nvSpPr>
        <p:spPr>
          <a:xfrm>
            <a:off x="3346509" y="3642450"/>
            <a:ext cx="257515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</a:t>
            </a:r>
            <a:r>
              <a:rPr lang="en-US" dirty="0" err="1"/>
              <a:t>ntropy</a:t>
            </a:r>
            <a:r>
              <a:rPr lang="en-US" dirty="0"/>
              <a:t> Coding</a:t>
            </a:r>
            <a:endParaRPr dirty="0"/>
          </a:p>
        </p:txBody>
      </p:sp>
      <p:sp>
        <p:nvSpPr>
          <p:cNvPr id="586" name="Google Shape;586;p40"/>
          <p:cNvSpPr txBox="1">
            <a:spLocks noGrp="1"/>
          </p:cNvSpPr>
          <p:nvPr>
            <p:ph type="subTitle" idx="21"/>
          </p:nvPr>
        </p:nvSpPr>
        <p:spPr>
          <a:xfrm>
            <a:off x="6118545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Assessment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/>
          <p:cNvSpPr txBox="1">
            <a:spLocks noGrp="1"/>
          </p:cNvSpPr>
          <p:nvPr>
            <p:ph type="title"/>
          </p:nvPr>
        </p:nvSpPr>
        <p:spPr>
          <a:xfrm>
            <a:off x="595922" y="384373"/>
            <a:ext cx="3391878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>
                <a:solidFill>
                  <a:schemeClr val="tx1"/>
                </a:solidFill>
              </a:rPr>
              <a:t>Reading Data</a:t>
            </a:r>
            <a:endParaRPr dirty="0"/>
          </a:p>
        </p:txBody>
      </p:sp>
      <p:pic>
        <p:nvPicPr>
          <p:cNvPr id="11" name="图片 10" descr="建筑上有雕塑&#10;&#10;描述已自动生成">
            <a:extLst>
              <a:ext uri="{FF2B5EF4-FFF2-40B4-BE49-F238E27FC236}">
                <a16:creationId xmlns:a16="http://schemas.microsoft.com/office/drawing/2014/main" id="{BC5AEB4B-7662-6BFE-3FAB-F938EC4E6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549" y="1188720"/>
            <a:ext cx="4720608" cy="304292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E8580D6-DC84-0357-A653-E0A7FE6E0116}"/>
              </a:ext>
            </a:extLst>
          </p:cNvPr>
          <p:cNvSpPr txBox="1"/>
          <p:nvPr/>
        </p:nvSpPr>
        <p:spPr>
          <a:xfrm>
            <a:off x="4468463" y="1158732"/>
            <a:ext cx="15167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highlight>
                  <a:srgbClr val="000000"/>
                </a:highlight>
              </a:rPr>
              <a:t>Read .ppm data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E319C09-5280-A8A6-8FE3-F8254F4C7C50}"/>
              </a:ext>
            </a:extLst>
          </p:cNvPr>
          <p:cNvSpPr txBox="1"/>
          <p:nvPr/>
        </p:nvSpPr>
        <p:spPr>
          <a:xfrm>
            <a:off x="6820503" y="1158731"/>
            <a:ext cx="1617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highlight>
                  <a:srgbClr val="000000"/>
                </a:highlight>
              </a:rPr>
              <a:t>Extract .raw data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9E579B0-4928-01EB-AA37-7FE99041FAA5}"/>
              </a:ext>
            </a:extLst>
          </p:cNvPr>
          <p:cNvSpPr txBox="1"/>
          <p:nvPr/>
        </p:nvSpPr>
        <p:spPr>
          <a:xfrm>
            <a:off x="595922" y="1425282"/>
            <a:ext cx="2867431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Reading and Extraction</a:t>
            </a:r>
          </a:p>
          <a:p>
            <a:pPr>
              <a:spcAft>
                <a:spcPts val="1200"/>
              </a:spcAft>
            </a:pPr>
            <a:r>
              <a:rPr lang="zh-CN" altLang="en-US" sz="1100" dirty="0">
                <a:solidFill>
                  <a:schemeClr val="tx1">
                    <a:lumMod val="65000"/>
                  </a:schemeClr>
                </a:solidFill>
              </a:rPr>
              <a:t>In the case of cathedral.ppm</a:t>
            </a:r>
            <a:endParaRPr lang="en-US" altLang="zh-CN" sz="1100" dirty="0">
              <a:solidFill>
                <a:schemeClr val="tx1">
                  <a:lumMod val="65000"/>
                </a:schemeClr>
              </a:solidFill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R</a:t>
            </a:r>
            <a:r>
              <a:rPr lang="zh-CN" altLang="en-US" sz="1200" dirty="0">
                <a:solidFill>
                  <a:schemeClr val="tx1"/>
                </a:solidFill>
              </a:rPr>
              <a:t>emove the header data</a:t>
            </a:r>
            <a:r>
              <a:rPr lang="en-US" altLang="zh-CN" sz="1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spcAft>
                <a:spcPts val="12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Keep</a:t>
            </a:r>
            <a:r>
              <a:rPr lang="zh-CN" altLang="en-US" sz="1200" dirty="0">
                <a:solidFill>
                  <a:schemeClr val="tx1"/>
                </a:solidFill>
              </a:rPr>
              <a:t> original binary image data.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CN" sz="1600" b="1" dirty="0">
                <a:solidFill>
                  <a:schemeClr val="tx1"/>
                </a:solidFill>
              </a:rPr>
              <a:t>Calculating Entropy</a:t>
            </a:r>
          </a:p>
          <a:p>
            <a:pPr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In the case of cathedral.ppm</a:t>
            </a:r>
            <a:endParaRPr lang="en-US" altLang="zh-CN" sz="1200" dirty="0">
              <a:solidFill>
                <a:schemeClr val="tx1">
                  <a:lumMod val="65000"/>
                </a:schemeClr>
              </a:solidFill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The entropy of the raw binary data is 15.51 bits.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3E523C03-988B-2987-B3E5-73096882A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>
            <a:extLst>
              <a:ext uri="{FF2B5EF4-FFF2-40B4-BE49-F238E27FC236}">
                <a16:creationId xmlns:a16="http://schemas.microsoft.com/office/drawing/2014/main" id="{FA2A962D-62B6-5AD4-0F64-3D11221D76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8880" y="442213"/>
            <a:ext cx="657488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800" b="1" dirty="0">
                <a:solidFill>
                  <a:schemeClr val="tx1"/>
                </a:solidFill>
              </a:rPr>
              <a:t>Convert and </a:t>
            </a:r>
            <a:r>
              <a:rPr lang="en-US" dirty="0"/>
              <a:t>Quantization</a:t>
            </a:r>
            <a:endParaRPr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7750B55-B840-FC02-1793-B2A6A5064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81" y="1097595"/>
            <a:ext cx="1784439" cy="2946066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80C411D-9688-059B-1209-184E9F64DDB6}"/>
              </a:ext>
            </a:extLst>
          </p:cNvPr>
          <p:cNvSpPr txBox="1"/>
          <p:nvPr/>
        </p:nvSpPr>
        <p:spPr>
          <a:xfrm>
            <a:off x="987499" y="1168892"/>
            <a:ext cx="1275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tx1"/>
                </a:solidFill>
                <a:highlight>
                  <a:srgbClr val="000000"/>
                </a:highlight>
              </a:rPr>
              <a:t>Cb_channel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5E1AEA4-7A91-FC1C-B25B-AEFFF02FAA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2058" y="1097612"/>
            <a:ext cx="1784439" cy="2946067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EF5CC5A4-9E6E-0DFE-DF54-303D11172D75}"/>
              </a:ext>
            </a:extLst>
          </p:cNvPr>
          <p:cNvSpPr txBox="1"/>
          <p:nvPr/>
        </p:nvSpPr>
        <p:spPr>
          <a:xfrm>
            <a:off x="2813278" y="1168891"/>
            <a:ext cx="1148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tx1"/>
                </a:solidFill>
                <a:highlight>
                  <a:srgbClr val="000000"/>
                </a:highlight>
              </a:rPr>
              <a:t>Cr_channel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CF663F7B-2245-50A4-CDBA-A928911ACF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5235" y="1097594"/>
            <a:ext cx="1784439" cy="2946085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05D59B93-223B-6F65-B458-4EDFD943AE1B}"/>
              </a:ext>
            </a:extLst>
          </p:cNvPr>
          <p:cNvSpPr txBox="1"/>
          <p:nvPr/>
        </p:nvSpPr>
        <p:spPr>
          <a:xfrm>
            <a:off x="4655193" y="1168891"/>
            <a:ext cx="1126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tx1"/>
                </a:solidFill>
                <a:highlight>
                  <a:srgbClr val="000000"/>
                </a:highlight>
              </a:rPr>
              <a:t>Y_channel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1D71B09-70F6-9152-CF88-CE31A9BC731C}"/>
              </a:ext>
            </a:extLst>
          </p:cNvPr>
          <p:cNvSpPr txBox="1"/>
          <p:nvPr/>
        </p:nvSpPr>
        <p:spPr>
          <a:xfrm>
            <a:off x="6263640" y="1001113"/>
            <a:ext cx="264879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Convert to </a:t>
            </a:r>
            <a:r>
              <a:rPr lang="en-US" altLang="zh-CN" sz="1600" b="1" dirty="0" err="1">
                <a:solidFill>
                  <a:schemeClr val="tx1"/>
                </a:solidFill>
              </a:rPr>
              <a:t>YCbCr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>
              <a:spcAft>
                <a:spcPts val="1200"/>
              </a:spcAft>
            </a:pPr>
            <a:r>
              <a:rPr lang="zh-CN" altLang="en-US" sz="1100" dirty="0">
                <a:solidFill>
                  <a:schemeClr val="tx1">
                    <a:lumMod val="65000"/>
                  </a:schemeClr>
                </a:solidFill>
              </a:rPr>
              <a:t>In the case of cathedral.ppm</a:t>
            </a:r>
            <a:endParaRPr lang="en-US" altLang="zh-CN" sz="1100" dirty="0">
              <a:solidFill>
                <a:schemeClr val="tx1">
                  <a:lumMod val="65000"/>
                </a:schemeClr>
              </a:solidFill>
            </a:endParaRPr>
          </a:p>
          <a:p>
            <a:pPr marL="285750" indent="-285750">
              <a:spcAft>
                <a:spcPts val="12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Convert to </a:t>
            </a:r>
            <a:r>
              <a:rPr lang="en-US" altLang="zh-CN" sz="1200" dirty="0" err="1">
                <a:solidFill>
                  <a:schemeClr val="tx1"/>
                </a:solidFill>
              </a:rPr>
              <a:t>YCbCr</a:t>
            </a:r>
            <a:r>
              <a:rPr lang="en-US" altLang="zh-CN" sz="1200" dirty="0">
                <a:solidFill>
                  <a:schemeClr val="tx1"/>
                </a:solidFill>
              </a:rPr>
              <a:t>, separate luminance (Y) and chrominance (</a:t>
            </a:r>
            <a:r>
              <a:rPr lang="en-US" altLang="zh-CN" sz="1200" dirty="0" err="1">
                <a:solidFill>
                  <a:schemeClr val="tx1"/>
                </a:solidFill>
              </a:rPr>
              <a:t>Cb</a:t>
            </a:r>
            <a:r>
              <a:rPr lang="en-US" altLang="zh-CN" sz="1200" dirty="0">
                <a:solidFill>
                  <a:schemeClr val="tx1"/>
                </a:solidFill>
              </a:rPr>
              <a:t>, Cr) channels</a:t>
            </a:r>
          </a:p>
          <a:p>
            <a:pPr>
              <a:spcBef>
                <a:spcPts val="1200"/>
              </a:spcBef>
            </a:pPr>
            <a:r>
              <a:rPr lang="en-US" altLang="zh-CN" sz="1600" b="1" dirty="0">
                <a:solidFill>
                  <a:schemeClr val="tx1"/>
                </a:solidFill>
              </a:rPr>
              <a:t>FMQM Quantization</a:t>
            </a:r>
          </a:p>
          <a:p>
            <a:pPr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In the case of cathedral.ppm</a:t>
            </a:r>
            <a:endParaRPr lang="en-US" altLang="zh-CN" sz="1200" dirty="0">
              <a:solidFill>
                <a:schemeClr val="tx1">
                  <a:lumMod val="6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The modulus of Y is 1, and the modulus of </a:t>
            </a:r>
            <a:r>
              <a:rPr lang="en-US" altLang="zh-CN" sz="1200" dirty="0" err="1">
                <a:solidFill>
                  <a:schemeClr val="tx1"/>
                </a:solidFill>
              </a:rPr>
              <a:t>Cb</a:t>
            </a:r>
            <a:r>
              <a:rPr lang="en-US" altLang="zh-CN" sz="1200" dirty="0">
                <a:solidFill>
                  <a:schemeClr val="tx1"/>
                </a:solidFill>
              </a:rPr>
              <a:t> and Cr is 10.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After quantization, the entropy of Y is 6.73 bits, </a:t>
            </a:r>
            <a:r>
              <a:rPr lang="en-US" altLang="zh-CN" sz="1200" dirty="0" err="1">
                <a:solidFill>
                  <a:schemeClr val="tx1"/>
                </a:solidFill>
              </a:rPr>
              <a:t>Cb</a:t>
            </a:r>
            <a:r>
              <a:rPr lang="en-US" altLang="zh-CN" sz="1200" dirty="0">
                <a:solidFill>
                  <a:schemeClr val="tx1"/>
                </a:solidFill>
              </a:rPr>
              <a:t> is 1.47 bits and Cr is 1.05 bits.</a:t>
            </a:r>
          </a:p>
        </p:txBody>
      </p:sp>
    </p:spTree>
    <p:extLst>
      <p:ext uri="{BB962C8B-B14F-4D97-AF65-F5344CB8AC3E}">
        <p14:creationId xmlns:p14="http://schemas.microsoft.com/office/powerpoint/2010/main" val="1428589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CD427033-634A-8AF7-BD6A-FAA3F2340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>
            <a:extLst>
              <a:ext uri="{FF2B5EF4-FFF2-40B4-BE49-F238E27FC236}">
                <a16:creationId xmlns:a16="http://schemas.microsoft.com/office/drawing/2014/main" id="{597F4296-EF90-F65C-AD20-2F7111C892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480" y="490745"/>
            <a:ext cx="7916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Compression and decompression</a:t>
            </a:r>
            <a:endParaRPr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33E727F-2496-90ED-CE50-A8B49309B9EE}"/>
              </a:ext>
            </a:extLst>
          </p:cNvPr>
          <p:cNvSpPr txBox="1"/>
          <p:nvPr/>
        </p:nvSpPr>
        <p:spPr>
          <a:xfrm>
            <a:off x="6126480" y="1146194"/>
            <a:ext cx="2648791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Entropy Coding</a:t>
            </a:r>
          </a:p>
          <a:p>
            <a:pPr>
              <a:spcAft>
                <a:spcPts val="1200"/>
              </a:spcAft>
            </a:pP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The modulus of Y is 1, and the modulus of </a:t>
            </a:r>
            <a:r>
              <a:rPr lang="en-US" altLang="zh-CN" sz="1050" dirty="0" err="1">
                <a:solidFill>
                  <a:schemeClr val="tx1">
                    <a:lumMod val="65000"/>
                  </a:schemeClr>
                </a:solidFill>
              </a:rPr>
              <a:t>Cb</a:t>
            </a: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 and Cr is 10.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size of the .raw file before compression is 17625 KB, and the size of the binary file after compression is 8300 KB.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Compression rate: 53%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The modulus of Y is 4, and the modulus of </a:t>
            </a:r>
            <a:r>
              <a:rPr lang="en-US" altLang="zh-CN" sz="1050" dirty="0" err="1">
                <a:solidFill>
                  <a:schemeClr val="tx1">
                    <a:lumMod val="65000"/>
                  </a:schemeClr>
                </a:solidFill>
              </a:rPr>
              <a:t>Cb</a:t>
            </a: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 and Cr is 8.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size of the .raw file before compression is 17625 KB, and the size of the binary file after compression is 6099 KB.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Compression rate: 65%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02CD36F-4EE0-4308-A3BC-99B5F46C0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469" y="1239242"/>
            <a:ext cx="1812484" cy="284581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93E04E4-DEDB-E322-23F0-373D5F8405F8}"/>
              </a:ext>
            </a:extLst>
          </p:cNvPr>
          <p:cNvSpPr txBox="1"/>
          <p:nvPr/>
        </p:nvSpPr>
        <p:spPr>
          <a:xfrm>
            <a:off x="2376193" y="3789760"/>
            <a:ext cx="1762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Restore image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Y: 1,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Cb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: 10, Cr: 10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PSNR: 31.03 dB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SSIM: 0.975</a:t>
            </a:r>
            <a:endParaRPr lang="zh-CN" altLang="en-US" sz="1200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59BFB80-66AB-7062-402C-63B744E28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2038" y="1239243"/>
            <a:ext cx="1801086" cy="284581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874A0C8-056E-3020-44A6-B01D00638114}"/>
              </a:ext>
            </a:extLst>
          </p:cNvPr>
          <p:cNvSpPr txBox="1"/>
          <p:nvPr/>
        </p:nvSpPr>
        <p:spPr>
          <a:xfrm>
            <a:off x="4271762" y="3789760"/>
            <a:ext cx="1762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Restore image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Y: 4,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Cb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: 8, Cr: 8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PSNR: 31.39 dB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SSIM: 0.955</a:t>
            </a:r>
            <a:endParaRPr lang="zh-CN" altLang="en-US" sz="1200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CDAA511-735E-471B-B022-2F2C468E8F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900" y="1239242"/>
            <a:ext cx="1812484" cy="284581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12D473C-D34B-540D-A7EF-D18F912CC8B7}"/>
              </a:ext>
            </a:extLst>
          </p:cNvPr>
          <p:cNvSpPr txBox="1"/>
          <p:nvPr/>
        </p:nvSpPr>
        <p:spPr>
          <a:xfrm>
            <a:off x="410187" y="3946554"/>
            <a:ext cx="1762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Raw image</a:t>
            </a:r>
          </a:p>
        </p:txBody>
      </p:sp>
    </p:spTree>
    <p:extLst>
      <p:ext uri="{BB962C8B-B14F-4D97-AF65-F5344CB8AC3E}">
        <p14:creationId xmlns:p14="http://schemas.microsoft.com/office/powerpoint/2010/main" val="3557338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49F6ED89-4ED4-595A-B6C8-E668BE2BA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>
            <a:extLst>
              <a:ext uri="{FF2B5EF4-FFF2-40B4-BE49-F238E27FC236}">
                <a16:creationId xmlns:a16="http://schemas.microsoft.com/office/drawing/2014/main" id="{D7D18A6D-31E1-27CB-7595-00B6EBA60B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480" y="490745"/>
            <a:ext cx="7916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Compression and decompression</a:t>
            </a:r>
            <a:endParaRPr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148F09C-AE35-6B05-CA52-541E1B4C566B}"/>
              </a:ext>
            </a:extLst>
          </p:cNvPr>
          <p:cNvSpPr txBox="1"/>
          <p:nvPr/>
        </p:nvSpPr>
        <p:spPr>
          <a:xfrm>
            <a:off x="514641" y="1163035"/>
            <a:ext cx="2648791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Entropy Coding</a:t>
            </a:r>
          </a:p>
          <a:p>
            <a:pPr>
              <a:spcAft>
                <a:spcPts val="1200"/>
              </a:spcAft>
            </a:pP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The modulus of Y is 1, and the modulus of </a:t>
            </a:r>
            <a:r>
              <a:rPr lang="en-US" altLang="zh-CN" sz="1050" dirty="0" err="1">
                <a:solidFill>
                  <a:schemeClr val="tx1">
                    <a:lumMod val="65000"/>
                  </a:schemeClr>
                </a:solidFill>
              </a:rPr>
              <a:t>Cb</a:t>
            </a: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 and Cr is 10.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size of the .raw file before compression is 10047 KB, and the size of the binary file after compression is 3138 KB.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Compression rate: 69%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The modulus of Y is 4, and the modulus of </a:t>
            </a:r>
            <a:r>
              <a:rPr lang="en-US" altLang="zh-CN" sz="1050" dirty="0" err="1">
                <a:solidFill>
                  <a:schemeClr val="tx1">
                    <a:lumMod val="65000"/>
                  </a:schemeClr>
                </a:solidFill>
              </a:rPr>
              <a:t>Cb</a:t>
            </a: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 and Cr is 8.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size of the .raw file before compression is 10047 KB, and the size of the binary file after compression is 1561 KB.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Compression rate: 84%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9BA604E-D515-7695-62F0-E3C6B22FB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600" y="2199260"/>
            <a:ext cx="2506304" cy="168787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0B6701BC-099E-98F2-A2B0-5B7C20CA1141}"/>
              </a:ext>
            </a:extLst>
          </p:cNvPr>
          <p:cNvSpPr txBox="1"/>
          <p:nvPr/>
        </p:nvSpPr>
        <p:spPr>
          <a:xfrm>
            <a:off x="7288842" y="1543554"/>
            <a:ext cx="1762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Restore image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Y: 4,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Cb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: 8, Cr: 8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PSNR: 31.01 dB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SSIM: 0.971</a:t>
            </a:r>
            <a:endParaRPr lang="zh-CN" altLang="en-US" sz="1200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65346B7-DCEC-34B9-EE98-4118717BA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1477" y="3077273"/>
            <a:ext cx="2583381" cy="173463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657E03D0-6769-DF38-C5C7-816E13F45298}"/>
              </a:ext>
            </a:extLst>
          </p:cNvPr>
          <p:cNvSpPr txBox="1"/>
          <p:nvPr/>
        </p:nvSpPr>
        <p:spPr>
          <a:xfrm>
            <a:off x="5568185" y="4023514"/>
            <a:ext cx="1762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Restore image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Y: 1,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Cb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: 10, Cr: 10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PSNR: 29.98 dB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SSIM: 0.985</a:t>
            </a:r>
            <a:endParaRPr lang="zh-CN" altLang="en-US" sz="1200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592BEF9-10C5-4D17-A119-D3ACB73626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8200" y="1163035"/>
            <a:ext cx="2583381" cy="181771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4EFEC41-83CF-3ADE-4247-1FDC2CE5BFA1}"/>
              </a:ext>
            </a:extLst>
          </p:cNvPr>
          <p:cNvSpPr txBox="1"/>
          <p:nvPr/>
        </p:nvSpPr>
        <p:spPr>
          <a:xfrm>
            <a:off x="4811964" y="1266555"/>
            <a:ext cx="1762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Raw image</a:t>
            </a:r>
          </a:p>
        </p:txBody>
      </p:sp>
    </p:spTree>
    <p:extLst>
      <p:ext uri="{BB962C8B-B14F-4D97-AF65-F5344CB8AC3E}">
        <p14:creationId xmlns:p14="http://schemas.microsoft.com/office/powerpoint/2010/main" val="36848846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9DFE3E42-809C-63DD-7551-3C44D82D6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>
            <a:extLst>
              <a:ext uri="{FF2B5EF4-FFF2-40B4-BE49-F238E27FC236}">
                <a16:creationId xmlns:a16="http://schemas.microsoft.com/office/drawing/2014/main" id="{5E9B4179-D928-6681-DA69-006DF5472C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IQA Methods</a:t>
            </a:r>
            <a:endParaRPr dirty="0"/>
          </a:p>
        </p:txBody>
      </p:sp>
      <p:sp>
        <p:nvSpPr>
          <p:cNvPr id="777" name="Google Shape;777;p45">
            <a:extLst>
              <a:ext uri="{FF2B5EF4-FFF2-40B4-BE49-F238E27FC236}">
                <a16:creationId xmlns:a16="http://schemas.microsoft.com/office/drawing/2014/main" id="{4CEC4DA3-9A86-17DF-9781-70345BD177F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44625" y="3564363"/>
            <a:ext cx="3598067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/>
              <a:t>Perceptual relevance</a:t>
            </a:r>
            <a:r>
              <a:rPr lang="en-US" sz="1100" dirty="0"/>
              <a:t>: Reflects human visual sensitivity to structure, brightness, and contrast for realistic subjective assessment.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/>
              <a:t>Local consistency</a:t>
            </a:r>
            <a:r>
              <a:rPr lang="en-US" sz="1100" dirty="0"/>
              <a:t>: Detects local structural loss from compression, addressing PSNR's limitations.</a:t>
            </a:r>
            <a:endParaRPr sz="1100" dirty="0"/>
          </a:p>
        </p:txBody>
      </p:sp>
      <p:sp>
        <p:nvSpPr>
          <p:cNvPr id="778" name="Google Shape;778;p45">
            <a:extLst>
              <a:ext uri="{FF2B5EF4-FFF2-40B4-BE49-F238E27FC236}">
                <a16:creationId xmlns:a16="http://schemas.microsoft.com/office/drawing/2014/main" id="{01C5F040-CF0C-0BCB-43C8-F8E15FD3F67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44625" y="1651236"/>
            <a:ext cx="3842829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/>
              <a:t>Simple and effective</a:t>
            </a:r>
            <a:r>
              <a:rPr lang="en-US" sz="1100" dirty="0"/>
              <a:t>: Quickly calculates and compares pixel values to assess the impact of compression on overall image quality.</a:t>
            </a:r>
          </a:p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/>
              <a:t>Standard reference</a:t>
            </a:r>
            <a:r>
              <a:rPr lang="en-US" sz="1100" dirty="0"/>
              <a:t>: PSNR above 30 dB typically indicates good image quality with minimal perceptible difference.</a:t>
            </a:r>
            <a:endParaRPr sz="1100" dirty="0"/>
          </a:p>
        </p:txBody>
      </p:sp>
      <p:sp>
        <p:nvSpPr>
          <p:cNvPr id="779" name="Google Shape;779;p45">
            <a:extLst>
              <a:ext uri="{FF2B5EF4-FFF2-40B4-BE49-F238E27FC236}">
                <a16:creationId xmlns:a16="http://schemas.microsoft.com/office/drawing/2014/main" id="{110E6881-1D90-D5A5-C4E9-FEA38F50442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521366" y="1095172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PSNR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Peak Signal-to-Noise Ratio</a:t>
            </a:r>
            <a:endParaRPr sz="1100" dirty="0"/>
          </a:p>
        </p:txBody>
      </p:sp>
      <p:sp>
        <p:nvSpPr>
          <p:cNvPr id="780" name="Google Shape;780;p45">
            <a:extLst>
              <a:ext uri="{FF2B5EF4-FFF2-40B4-BE49-F238E27FC236}">
                <a16:creationId xmlns:a16="http://schemas.microsoft.com/office/drawing/2014/main" id="{5A4DD5B8-F55A-26AC-62FB-0216EFEC76C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509510" y="3075638"/>
            <a:ext cx="3354821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SSIM</a:t>
            </a:r>
            <a:endParaRPr lang="en-US" altLang="zh-CN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100" b="1" dirty="0">
                <a:solidFill>
                  <a:schemeClr val="tx1"/>
                </a:solidFill>
              </a:rPr>
              <a:t>Structural Similarity Index Measure</a:t>
            </a:r>
            <a:endParaRPr sz="1100" dirty="0"/>
          </a:p>
        </p:txBody>
      </p:sp>
      <p:grpSp>
        <p:nvGrpSpPr>
          <p:cNvPr id="781" name="Google Shape;781;p45">
            <a:extLst>
              <a:ext uri="{FF2B5EF4-FFF2-40B4-BE49-F238E27FC236}">
                <a16:creationId xmlns:a16="http://schemas.microsoft.com/office/drawing/2014/main" id="{82EBD53F-75ED-9CE8-9714-4B84AEE43F4B}"/>
              </a:ext>
            </a:extLst>
          </p:cNvPr>
          <p:cNvGrpSpPr/>
          <p:nvPr/>
        </p:nvGrpSpPr>
        <p:grpSpPr>
          <a:xfrm>
            <a:off x="1008086" y="1134157"/>
            <a:ext cx="444897" cy="394060"/>
            <a:chOff x="1008639" y="1305960"/>
            <a:chExt cx="444897" cy="394060"/>
          </a:xfrm>
        </p:grpSpPr>
        <p:sp>
          <p:nvSpPr>
            <p:cNvPr id="782" name="Google Shape;782;p45">
              <a:extLst>
                <a:ext uri="{FF2B5EF4-FFF2-40B4-BE49-F238E27FC236}">
                  <a16:creationId xmlns:a16="http://schemas.microsoft.com/office/drawing/2014/main" id="{173C5D4C-0E4D-04B5-D643-E36BF9C54D1E}"/>
                </a:ext>
              </a:extLst>
            </p:cNvPr>
            <p:cNvSpPr/>
            <p:nvPr/>
          </p:nvSpPr>
          <p:spPr>
            <a:xfrm>
              <a:off x="1008639" y="1305960"/>
              <a:ext cx="444897" cy="394060"/>
            </a:xfrm>
            <a:custGeom>
              <a:avLst/>
              <a:gdLst/>
              <a:ahLst/>
              <a:cxnLst/>
              <a:rect l="l" t="t" r="r" b="b"/>
              <a:pathLst>
                <a:path w="2048" h="1814" extrusionOk="0">
                  <a:moveTo>
                    <a:pt x="1947" y="0"/>
                  </a:moveTo>
                  <a:cubicBezTo>
                    <a:pt x="1518" y="0"/>
                    <a:pt x="1518" y="0"/>
                    <a:pt x="1518" y="0"/>
                  </a:cubicBezTo>
                  <a:cubicBezTo>
                    <a:pt x="1501" y="0"/>
                    <a:pt x="1488" y="14"/>
                    <a:pt x="1488" y="30"/>
                  </a:cubicBezTo>
                  <a:cubicBezTo>
                    <a:pt x="1488" y="47"/>
                    <a:pt x="1501" y="60"/>
                    <a:pt x="1518" y="60"/>
                  </a:cubicBezTo>
                  <a:cubicBezTo>
                    <a:pt x="1947" y="60"/>
                    <a:pt x="1947" y="60"/>
                    <a:pt x="1947" y="60"/>
                  </a:cubicBezTo>
                  <a:cubicBezTo>
                    <a:pt x="1970" y="60"/>
                    <a:pt x="1988" y="78"/>
                    <a:pt x="1988" y="101"/>
                  </a:cubicBezTo>
                  <a:cubicBezTo>
                    <a:pt x="1988" y="257"/>
                    <a:pt x="1988" y="257"/>
                    <a:pt x="1988" y="257"/>
                  </a:cubicBezTo>
                  <a:cubicBezTo>
                    <a:pt x="60" y="257"/>
                    <a:pt x="60" y="257"/>
                    <a:pt x="60" y="257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78"/>
                    <a:pt x="78" y="60"/>
                    <a:pt x="101" y="60"/>
                  </a:cubicBezTo>
                  <a:cubicBezTo>
                    <a:pt x="1377" y="60"/>
                    <a:pt x="1377" y="60"/>
                    <a:pt x="1377" y="60"/>
                  </a:cubicBezTo>
                  <a:cubicBezTo>
                    <a:pt x="1394" y="60"/>
                    <a:pt x="1407" y="47"/>
                    <a:pt x="1407" y="30"/>
                  </a:cubicBezTo>
                  <a:cubicBezTo>
                    <a:pt x="1407" y="14"/>
                    <a:pt x="1394" y="0"/>
                    <a:pt x="1377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45" y="0"/>
                    <a:pt x="0" y="45"/>
                    <a:pt x="0" y="101"/>
                  </a:cubicBezTo>
                  <a:cubicBezTo>
                    <a:pt x="0" y="1713"/>
                    <a:pt x="0" y="1713"/>
                    <a:pt x="0" y="1713"/>
                  </a:cubicBezTo>
                  <a:cubicBezTo>
                    <a:pt x="0" y="1713"/>
                    <a:pt x="0" y="1713"/>
                    <a:pt x="0" y="1713"/>
                  </a:cubicBezTo>
                  <a:cubicBezTo>
                    <a:pt x="0" y="1713"/>
                    <a:pt x="0" y="1713"/>
                    <a:pt x="0" y="1713"/>
                  </a:cubicBezTo>
                  <a:cubicBezTo>
                    <a:pt x="0" y="1769"/>
                    <a:pt x="45" y="1814"/>
                    <a:pt x="101" y="1814"/>
                  </a:cubicBezTo>
                  <a:cubicBezTo>
                    <a:pt x="1947" y="1814"/>
                    <a:pt x="1947" y="1814"/>
                    <a:pt x="1947" y="1814"/>
                  </a:cubicBezTo>
                  <a:cubicBezTo>
                    <a:pt x="2003" y="1814"/>
                    <a:pt x="2048" y="1769"/>
                    <a:pt x="2048" y="1713"/>
                  </a:cubicBezTo>
                  <a:cubicBezTo>
                    <a:pt x="2048" y="101"/>
                    <a:pt x="2048" y="101"/>
                    <a:pt x="2048" y="101"/>
                  </a:cubicBezTo>
                  <a:cubicBezTo>
                    <a:pt x="2048" y="45"/>
                    <a:pt x="2003" y="0"/>
                    <a:pt x="1947" y="0"/>
                  </a:cubicBezTo>
                  <a:close/>
                  <a:moveTo>
                    <a:pt x="1988" y="1713"/>
                  </a:moveTo>
                  <a:cubicBezTo>
                    <a:pt x="1988" y="1736"/>
                    <a:pt x="1970" y="1754"/>
                    <a:pt x="1947" y="1754"/>
                  </a:cubicBezTo>
                  <a:cubicBezTo>
                    <a:pt x="656" y="1754"/>
                    <a:pt x="656" y="1754"/>
                    <a:pt x="656" y="1754"/>
                  </a:cubicBezTo>
                  <a:cubicBezTo>
                    <a:pt x="656" y="868"/>
                    <a:pt x="656" y="868"/>
                    <a:pt x="656" y="868"/>
                  </a:cubicBezTo>
                  <a:cubicBezTo>
                    <a:pt x="656" y="852"/>
                    <a:pt x="643" y="838"/>
                    <a:pt x="626" y="838"/>
                  </a:cubicBezTo>
                  <a:cubicBezTo>
                    <a:pt x="610" y="838"/>
                    <a:pt x="596" y="852"/>
                    <a:pt x="596" y="868"/>
                  </a:cubicBezTo>
                  <a:cubicBezTo>
                    <a:pt x="596" y="1754"/>
                    <a:pt x="596" y="1754"/>
                    <a:pt x="596" y="1754"/>
                  </a:cubicBezTo>
                  <a:cubicBezTo>
                    <a:pt x="101" y="1754"/>
                    <a:pt x="101" y="1754"/>
                    <a:pt x="101" y="1754"/>
                  </a:cubicBezTo>
                  <a:cubicBezTo>
                    <a:pt x="78" y="1754"/>
                    <a:pt x="60" y="1735"/>
                    <a:pt x="60" y="1713"/>
                  </a:cubicBezTo>
                  <a:cubicBezTo>
                    <a:pt x="60" y="317"/>
                    <a:pt x="60" y="317"/>
                    <a:pt x="60" y="317"/>
                  </a:cubicBezTo>
                  <a:cubicBezTo>
                    <a:pt x="596" y="317"/>
                    <a:pt x="596" y="317"/>
                    <a:pt x="596" y="317"/>
                  </a:cubicBezTo>
                  <a:cubicBezTo>
                    <a:pt x="596" y="731"/>
                    <a:pt x="596" y="731"/>
                    <a:pt x="596" y="731"/>
                  </a:cubicBezTo>
                  <a:cubicBezTo>
                    <a:pt x="596" y="747"/>
                    <a:pt x="610" y="761"/>
                    <a:pt x="626" y="761"/>
                  </a:cubicBezTo>
                  <a:cubicBezTo>
                    <a:pt x="643" y="761"/>
                    <a:pt x="656" y="747"/>
                    <a:pt x="656" y="731"/>
                  </a:cubicBezTo>
                  <a:cubicBezTo>
                    <a:pt x="656" y="317"/>
                    <a:pt x="656" y="317"/>
                    <a:pt x="656" y="317"/>
                  </a:cubicBezTo>
                  <a:cubicBezTo>
                    <a:pt x="1988" y="317"/>
                    <a:pt x="1988" y="317"/>
                    <a:pt x="1988" y="317"/>
                  </a:cubicBezTo>
                  <a:lnTo>
                    <a:pt x="1988" y="17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45">
              <a:extLst>
                <a:ext uri="{FF2B5EF4-FFF2-40B4-BE49-F238E27FC236}">
                  <a16:creationId xmlns:a16="http://schemas.microsoft.com/office/drawing/2014/main" id="{3F0B14BD-4026-7F30-C1D8-513B647419F9}"/>
                </a:ext>
              </a:extLst>
            </p:cNvPr>
            <p:cNvSpPr/>
            <p:nvPr/>
          </p:nvSpPr>
          <p:spPr>
            <a:xfrm>
              <a:off x="1048885" y="1393768"/>
              <a:ext cx="34607" cy="1372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45">
              <a:extLst>
                <a:ext uri="{FF2B5EF4-FFF2-40B4-BE49-F238E27FC236}">
                  <a16:creationId xmlns:a16="http://schemas.microsoft.com/office/drawing/2014/main" id="{83B63822-8D47-F6DF-242A-4984A9BDC163}"/>
                </a:ext>
              </a:extLst>
            </p:cNvPr>
            <p:cNvSpPr/>
            <p:nvPr/>
          </p:nvSpPr>
          <p:spPr>
            <a:xfrm>
              <a:off x="1048885" y="1426696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7"/>
                    <a:pt x="161" y="30"/>
                  </a:cubicBezTo>
                  <a:cubicBezTo>
                    <a:pt x="161" y="14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45">
              <a:extLst>
                <a:ext uri="{FF2B5EF4-FFF2-40B4-BE49-F238E27FC236}">
                  <a16:creationId xmlns:a16="http://schemas.microsoft.com/office/drawing/2014/main" id="{75216308-53FB-A68C-6B6D-23CF2BAE7F23}"/>
                </a:ext>
              </a:extLst>
            </p:cNvPr>
            <p:cNvSpPr/>
            <p:nvPr/>
          </p:nvSpPr>
          <p:spPr>
            <a:xfrm>
              <a:off x="1048885" y="1459624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45">
              <a:extLst>
                <a:ext uri="{FF2B5EF4-FFF2-40B4-BE49-F238E27FC236}">
                  <a16:creationId xmlns:a16="http://schemas.microsoft.com/office/drawing/2014/main" id="{7A2FE529-CBFC-BD0B-2B0D-F2E1616251F0}"/>
                </a:ext>
              </a:extLst>
            </p:cNvPr>
            <p:cNvSpPr/>
            <p:nvPr/>
          </p:nvSpPr>
          <p:spPr>
            <a:xfrm>
              <a:off x="1048885" y="1492553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45">
              <a:extLst>
                <a:ext uri="{FF2B5EF4-FFF2-40B4-BE49-F238E27FC236}">
                  <a16:creationId xmlns:a16="http://schemas.microsoft.com/office/drawing/2014/main" id="{64A1E550-7AE8-5E2B-9194-81A6DDCDBF62}"/>
                </a:ext>
              </a:extLst>
            </p:cNvPr>
            <p:cNvSpPr/>
            <p:nvPr/>
          </p:nvSpPr>
          <p:spPr>
            <a:xfrm>
              <a:off x="1048885" y="1525481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7"/>
                    <a:pt x="161" y="30"/>
                  </a:cubicBezTo>
                  <a:cubicBezTo>
                    <a:pt x="161" y="14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45">
              <a:extLst>
                <a:ext uri="{FF2B5EF4-FFF2-40B4-BE49-F238E27FC236}">
                  <a16:creationId xmlns:a16="http://schemas.microsoft.com/office/drawing/2014/main" id="{F8C0CDF5-C797-841D-950A-BEB31FA1C10F}"/>
                </a:ext>
              </a:extLst>
            </p:cNvPr>
            <p:cNvSpPr/>
            <p:nvPr/>
          </p:nvSpPr>
          <p:spPr>
            <a:xfrm>
              <a:off x="1048885" y="1558409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45">
              <a:extLst>
                <a:ext uri="{FF2B5EF4-FFF2-40B4-BE49-F238E27FC236}">
                  <a16:creationId xmlns:a16="http://schemas.microsoft.com/office/drawing/2014/main" id="{37A5C968-7A97-C89B-294F-B0B4397E3538}"/>
                </a:ext>
              </a:extLst>
            </p:cNvPr>
            <p:cNvSpPr/>
            <p:nvPr/>
          </p:nvSpPr>
          <p:spPr>
            <a:xfrm>
              <a:off x="1048885" y="1591337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45">
              <a:extLst>
                <a:ext uri="{FF2B5EF4-FFF2-40B4-BE49-F238E27FC236}">
                  <a16:creationId xmlns:a16="http://schemas.microsoft.com/office/drawing/2014/main" id="{C91C6A79-A494-AC0C-A403-54D018C238CC}"/>
                </a:ext>
              </a:extLst>
            </p:cNvPr>
            <p:cNvSpPr/>
            <p:nvPr/>
          </p:nvSpPr>
          <p:spPr>
            <a:xfrm>
              <a:off x="1048885" y="1623350"/>
              <a:ext cx="34607" cy="1372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7"/>
                    <a:pt x="161" y="30"/>
                  </a:cubicBezTo>
                  <a:cubicBezTo>
                    <a:pt x="161" y="14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45">
              <a:extLst>
                <a:ext uri="{FF2B5EF4-FFF2-40B4-BE49-F238E27FC236}">
                  <a16:creationId xmlns:a16="http://schemas.microsoft.com/office/drawing/2014/main" id="{51950459-7B12-047A-40F5-4679CC2FF2AF}"/>
                </a:ext>
              </a:extLst>
            </p:cNvPr>
            <p:cNvSpPr/>
            <p:nvPr/>
          </p:nvSpPr>
          <p:spPr>
            <a:xfrm>
              <a:off x="1048885" y="1656278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7"/>
                    <a:pt x="161" y="30"/>
                  </a:cubicBezTo>
                  <a:cubicBezTo>
                    <a:pt x="161" y="14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45">
              <a:extLst>
                <a:ext uri="{FF2B5EF4-FFF2-40B4-BE49-F238E27FC236}">
                  <a16:creationId xmlns:a16="http://schemas.microsoft.com/office/drawing/2014/main" id="{BA44374A-1021-1661-25CC-F7AB5E2979D3}"/>
                </a:ext>
              </a:extLst>
            </p:cNvPr>
            <p:cNvSpPr/>
            <p:nvPr/>
          </p:nvSpPr>
          <p:spPr>
            <a:xfrm>
              <a:off x="1212612" y="1392854"/>
              <a:ext cx="41051" cy="79290"/>
            </a:xfrm>
            <a:custGeom>
              <a:avLst/>
              <a:gdLst/>
              <a:ahLst/>
              <a:cxnLst/>
              <a:rect l="l" t="t" r="r" b="b"/>
              <a:pathLst>
                <a:path w="187" h="365" extrusionOk="0">
                  <a:moveTo>
                    <a:pt x="23" y="362"/>
                  </a:moveTo>
                  <a:cubicBezTo>
                    <a:pt x="26" y="364"/>
                    <a:pt x="30" y="365"/>
                    <a:pt x="34" y="365"/>
                  </a:cubicBezTo>
                  <a:cubicBezTo>
                    <a:pt x="46" y="365"/>
                    <a:pt x="57" y="357"/>
                    <a:pt x="62" y="3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7" y="30"/>
                    <a:pt x="180" y="12"/>
                    <a:pt x="164" y="6"/>
                  </a:cubicBezTo>
                  <a:cubicBezTo>
                    <a:pt x="149" y="0"/>
                    <a:pt x="132" y="7"/>
                    <a:pt x="125" y="23"/>
                  </a:cubicBezTo>
                  <a:cubicBezTo>
                    <a:pt x="6" y="323"/>
                    <a:pt x="6" y="323"/>
                    <a:pt x="6" y="323"/>
                  </a:cubicBezTo>
                  <a:cubicBezTo>
                    <a:pt x="0" y="339"/>
                    <a:pt x="7" y="356"/>
                    <a:pt x="23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45">
              <a:extLst>
                <a:ext uri="{FF2B5EF4-FFF2-40B4-BE49-F238E27FC236}">
                  <a16:creationId xmlns:a16="http://schemas.microsoft.com/office/drawing/2014/main" id="{6CB5B628-0F19-AA5A-386D-7DE3FF4165E3}"/>
                </a:ext>
              </a:extLst>
            </p:cNvPr>
            <p:cNvSpPr/>
            <p:nvPr/>
          </p:nvSpPr>
          <p:spPr>
            <a:xfrm>
              <a:off x="1263833" y="1396512"/>
              <a:ext cx="31049" cy="72990"/>
            </a:xfrm>
            <a:custGeom>
              <a:avLst/>
              <a:gdLst/>
              <a:ahLst/>
              <a:cxnLst/>
              <a:rect l="l" t="t" r="r" b="b"/>
              <a:pathLst>
                <a:path w="146" h="336" extrusionOk="0">
                  <a:moveTo>
                    <a:pt x="19" y="332"/>
                  </a:moveTo>
                  <a:cubicBezTo>
                    <a:pt x="24" y="335"/>
                    <a:pt x="29" y="336"/>
                    <a:pt x="34" y="336"/>
                  </a:cubicBezTo>
                  <a:cubicBezTo>
                    <a:pt x="45" y="336"/>
                    <a:pt x="55" y="331"/>
                    <a:pt x="60" y="321"/>
                  </a:cubicBezTo>
                  <a:cubicBezTo>
                    <a:pt x="141" y="183"/>
                    <a:pt x="141" y="183"/>
                    <a:pt x="141" y="183"/>
                  </a:cubicBezTo>
                  <a:cubicBezTo>
                    <a:pt x="146" y="173"/>
                    <a:pt x="146" y="161"/>
                    <a:pt x="140" y="152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1" y="5"/>
                    <a:pt x="33" y="0"/>
                    <a:pt x="19" y="9"/>
                  </a:cubicBezTo>
                  <a:cubicBezTo>
                    <a:pt x="5" y="17"/>
                    <a:pt x="0" y="36"/>
                    <a:pt x="9" y="50"/>
                  </a:cubicBezTo>
                  <a:cubicBezTo>
                    <a:pt x="80" y="168"/>
                    <a:pt x="80" y="168"/>
                    <a:pt x="80" y="168"/>
                  </a:cubicBezTo>
                  <a:cubicBezTo>
                    <a:pt x="8" y="291"/>
                    <a:pt x="8" y="291"/>
                    <a:pt x="8" y="291"/>
                  </a:cubicBezTo>
                  <a:cubicBezTo>
                    <a:pt x="0" y="305"/>
                    <a:pt x="5" y="324"/>
                    <a:pt x="19" y="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45">
              <a:extLst>
                <a:ext uri="{FF2B5EF4-FFF2-40B4-BE49-F238E27FC236}">
                  <a16:creationId xmlns:a16="http://schemas.microsoft.com/office/drawing/2014/main" id="{882847A6-EC25-B5D0-7AD4-05F7D11709C6}"/>
                </a:ext>
              </a:extLst>
            </p:cNvPr>
            <p:cNvSpPr/>
            <p:nvPr/>
          </p:nvSpPr>
          <p:spPr>
            <a:xfrm>
              <a:off x="1170537" y="1396512"/>
              <a:ext cx="32050" cy="72990"/>
            </a:xfrm>
            <a:custGeom>
              <a:avLst/>
              <a:gdLst/>
              <a:ahLst/>
              <a:cxnLst/>
              <a:rect l="l" t="t" r="r" b="b"/>
              <a:pathLst>
                <a:path w="146" h="336" extrusionOk="0">
                  <a:moveTo>
                    <a:pt x="86" y="321"/>
                  </a:moveTo>
                  <a:cubicBezTo>
                    <a:pt x="91" y="331"/>
                    <a:pt x="101" y="336"/>
                    <a:pt x="112" y="336"/>
                  </a:cubicBezTo>
                  <a:cubicBezTo>
                    <a:pt x="117" y="336"/>
                    <a:pt x="122" y="335"/>
                    <a:pt x="127" y="332"/>
                  </a:cubicBezTo>
                  <a:cubicBezTo>
                    <a:pt x="141" y="324"/>
                    <a:pt x="146" y="305"/>
                    <a:pt x="138" y="291"/>
                  </a:cubicBezTo>
                  <a:cubicBezTo>
                    <a:pt x="66" y="168"/>
                    <a:pt x="66" y="168"/>
                    <a:pt x="66" y="168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46" y="36"/>
                    <a:pt x="141" y="17"/>
                    <a:pt x="127" y="9"/>
                  </a:cubicBezTo>
                  <a:cubicBezTo>
                    <a:pt x="113" y="0"/>
                    <a:pt x="95" y="5"/>
                    <a:pt x="86" y="19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0" y="161"/>
                    <a:pt x="0" y="173"/>
                    <a:pt x="5" y="183"/>
                  </a:cubicBezTo>
                  <a:lnTo>
                    <a:pt x="86" y="3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45">
              <a:extLst>
                <a:ext uri="{FF2B5EF4-FFF2-40B4-BE49-F238E27FC236}">
                  <a16:creationId xmlns:a16="http://schemas.microsoft.com/office/drawing/2014/main" id="{5A599931-61E0-6B73-F5F9-952184219E34}"/>
                </a:ext>
              </a:extLst>
            </p:cNvPr>
            <p:cNvSpPr/>
            <p:nvPr/>
          </p:nvSpPr>
          <p:spPr>
            <a:xfrm>
              <a:off x="1170537" y="1492553"/>
              <a:ext cx="162666" cy="12760"/>
            </a:xfrm>
            <a:custGeom>
              <a:avLst/>
              <a:gdLst/>
              <a:ahLst/>
              <a:cxnLst/>
              <a:rect l="l" t="t" r="r" b="b"/>
              <a:pathLst>
                <a:path w="741" h="60" extrusionOk="0">
                  <a:moveTo>
                    <a:pt x="30" y="60"/>
                  </a:moveTo>
                  <a:cubicBezTo>
                    <a:pt x="711" y="60"/>
                    <a:pt x="711" y="60"/>
                    <a:pt x="711" y="60"/>
                  </a:cubicBezTo>
                  <a:cubicBezTo>
                    <a:pt x="728" y="60"/>
                    <a:pt x="741" y="46"/>
                    <a:pt x="741" y="30"/>
                  </a:cubicBezTo>
                  <a:cubicBezTo>
                    <a:pt x="741" y="13"/>
                    <a:pt x="728" y="0"/>
                    <a:pt x="71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45">
              <a:extLst>
                <a:ext uri="{FF2B5EF4-FFF2-40B4-BE49-F238E27FC236}">
                  <a16:creationId xmlns:a16="http://schemas.microsoft.com/office/drawing/2014/main" id="{CDBC59CE-A0CC-5E68-06B5-92C660ED22A9}"/>
                </a:ext>
              </a:extLst>
            </p:cNvPr>
            <p:cNvSpPr/>
            <p:nvPr/>
          </p:nvSpPr>
          <p:spPr>
            <a:xfrm>
              <a:off x="1170537" y="1525481"/>
              <a:ext cx="41926" cy="12760"/>
            </a:xfrm>
            <a:custGeom>
              <a:avLst/>
              <a:gdLst/>
              <a:ahLst/>
              <a:cxnLst/>
              <a:rect l="l" t="t" r="r" b="b"/>
              <a:pathLst>
                <a:path w="193" h="60" extrusionOk="0">
                  <a:moveTo>
                    <a:pt x="30" y="60"/>
                  </a:moveTo>
                  <a:cubicBezTo>
                    <a:pt x="163" y="60"/>
                    <a:pt x="163" y="60"/>
                    <a:pt x="163" y="60"/>
                  </a:cubicBezTo>
                  <a:cubicBezTo>
                    <a:pt x="180" y="60"/>
                    <a:pt x="193" y="47"/>
                    <a:pt x="193" y="30"/>
                  </a:cubicBezTo>
                  <a:cubicBezTo>
                    <a:pt x="193" y="14"/>
                    <a:pt x="180" y="0"/>
                    <a:pt x="16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45">
              <a:extLst>
                <a:ext uri="{FF2B5EF4-FFF2-40B4-BE49-F238E27FC236}">
                  <a16:creationId xmlns:a16="http://schemas.microsoft.com/office/drawing/2014/main" id="{9106633C-40A5-8CA0-B011-259C568E3605}"/>
                </a:ext>
              </a:extLst>
            </p:cNvPr>
            <p:cNvSpPr/>
            <p:nvPr/>
          </p:nvSpPr>
          <p:spPr>
            <a:xfrm>
              <a:off x="1234564" y="1525481"/>
              <a:ext cx="41926" cy="12760"/>
            </a:xfrm>
            <a:custGeom>
              <a:avLst/>
              <a:gdLst/>
              <a:ahLst/>
              <a:cxnLst/>
              <a:rect l="l" t="t" r="r" b="b"/>
              <a:pathLst>
                <a:path w="193" h="60" extrusionOk="0">
                  <a:moveTo>
                    <a:pt x="163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63" y="60"/>
                    <a:pt x="163" y="60"/>
                    <a:pt x="163" y="60"/>
                  </a:cubicBezTo>
                  <a:cubicBezTo>
                    <a:pt x="180" y="60"/>
                    <a:pt x="193" y="47"/>
                    <a:pt x="193" y="30"/>
                  </a:cubicBezTo>
                  <a:cubicBezTo>
                    <a:pt x="193" y="14"/>
                    <a:pt x="180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45">
              <a:extLst>
                <a:ext uri="{FF2B5EF4-FFF2-40B4-BE49-F238E27FC236}">
                  <a16:creationId xmlns:a16="http://schemas.microsoft.com/office/drawing/2014/main" id="{7C17DC91-DB2E-D59B-7E24-78B59EF312E2}"/>
                </a:ext>
              </a:extLst>
            </p:cNvPr>
            <p:cNvSpPr/>
            <p:nvPr/>
          </p:nvSpPr>
          <p:spPr>
            <a:xfrm>
              <a:off x="1275724" y="1558409"/>
              <a:ext cx="41926" cy="12760"/>
            </a:xfrm>
            <a:custGeom>
              <a:avLst/>
              <a:gdLst/>
              <a:ahLst/>
              <a:cxnLst/>
              <a:rect l="l" t="t" r="r" b="b"/>
              <a:pathLst>
                <a:path w="193" h="60" extrusionOk="0">
                  <a:moveTo>
                    <a:pt x="30" y="60"/>
                  </a:moveTo>
                  <a:cubicBezTo>
                    <a:pt x="163" y="60"/>
                    <a:pt x="163" y="60"/>
                    <a:pt x="163" y="60"/>
                  </a:cubicBezTo>
                  <a:cubicBezTo>
                    <a:pt x="179" y="60"/>
                    <a:pt x="193" y="46"/>
                    <a:pt x="193" y="30"/>
                  </a:cubicBezTo>
                  <a:cubicBezTo>
                    <a:pt x="193" y="13"/>
                    <a:pt x="179" y="0"/>
                    <a:pt x="16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45">
              <a:extLst>
                <a:ext uri="{FF2B5EF4-FFF2-40B4-BE49-F238E27FC236}">
                  <a16:creationId xmlns:a16="http://schemas.microsoft.com/office/drawing/2014/main" id="{C593EC18-510E-76A2-F318-3D91092F5127}"/>
                </a:ext>
              </a:extLst>
            </p:cNvPr>
            <p:cNvSpPr/>
            <p:nvPr/>
          </p:nvSpPr>
          <p:spPr>
            <a:xfrm>
              <a:off x="1275724" y="1623350"/>
              <a:ext cx="41926" cy="13720"/>
            </a:xfrm>
            <a:custGeom>
              <a:avLst/>
              <a:gdLst/>
              <a:ahLst/>
              <a:cxnLst/>
              <a:rect l="l" t="t" r="r" b="b"/>
              <a:pathLst>
                <a:path w="193" h="60" extrusionOk="0">
                  <a:moveTo>
                    <a:pt x="163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63" y="60"/>
                    <a:pt x="163" y="60"/>
                    <a:pt x="163" y="60"/>
                  </a:cubicBezTo>
                  <a:cubicBezTo>
                    <a:pt x="179" y="60"/>
                    <a:pt x="193" y="47"/>
                    <a:pt x="193" y="30"/>
                  </a:cubicBezTo>
                  <a:cubicBezTo>
                    <a:pt x="193" y="14"/>
                    <a:pt x="179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45">
              <a:extLst>
                <a:ext uri="{FF2B5EF4-FFF2-40B4-BE49-F238E27FC236}">
                  <a16:creationId xmlns:a16="http://schemas.microsoft.com/office/drawing/2014/main" id="{CB03839E-83C3-A30D-47D7-EBCDD0453EA4}"/>
                </a:ext>
              </a:extLst>
            </p:cNvPr>
            <p:cNvSpPr/>
            <p:nvPr/>
          </p:nvSpPr>
          <p:spPr>
            <a:xfrm>
              <a:off x="1170537" y="1656278"/>
              <a:ext cx="91541" cy="12760"/>
            </a:xfrm>
            <a:custGeom>
              <a:avLst/>
              <a:gdLst/>
              <a:ahLst/>
              <a:cxnLst/>
              <a:rect l="l" t="t" r="r" b="b"/>
              <a:pathLst>
                <a:path w="417" h="60" extrusionOk="0">
                  <a:moveTo>
                    <a:pt x="30" y="60"/>
                  </a:moveTo>
                  <a:cubicBezTo>
                    <a:pt x="387" y="60"/>
                    <a:pt x="387" y="60"/>
                    <a:pt x="387" y="60"/>
                  </a:cubicBezTo>
                  <a:cubicBezTo>
                    <a:pt x="403" y="60"/>
                    <a:pt x="417" y="47"/>
                    <a:pt x="417" y="30"/>
                  </a:cubicBezTo>
                  <a:cubicBezTo>
                    <a:pt x="417" y="14"/>
                    <a:pt x="403" y="0"/>
                    <a:pt x="38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45">
              <a:extLst>
                <a:ext uri="{FF2B5EF4-FFF2-40B4-BE49-F238E27FC236}">
                  <a16:creationId xmlns:a16="http://schemas.microsoft.com/office/drawing/2014/main" id="{4A3763C6-1E61-8419-3C59-601A152393B1}"/>
                </a:ext>
              </a:extLst>
            </p:cNvPr>
            <p:cNvSpPr/>
            <p:nvPr/>
          </p:nvSpPr>
          <p:spPr>
            <a:xfrm>
              <a:off x="1170537" y="1558409"/>
              <a:ext cx="91541" cy="12760"/>
            </a:xfrm>
            <a:custGeom>
              <a:avLst/>
              <a:gdLst/>
              <a:ahLst/>
              <a:cxnLst/>
              <a:rect l="l" t="t" r="r" b="b"/>
              <a:pathLst>
                <a:path w="417" h="60" extrusionOk="0">
                  <a:moveTo>
                    <a:pt x="30" y="60"/>
                  </a:moveTo>
                  <a:cubicBezTo>
                    <a:pt x="387" y="60"/>
                    <a:pt x="387" y="60"/>
                    <a:pt x="387" y="60"/>
                  </a:cubicBezTo>
                  <a:cubicBezTo>
                    <a:pt x="403" y="60"/>
                    <a:pt x="417" y="46"/>
                    <a:pt x="417" y="30"/>
                  </a:cubicBezTo>
                  <a:cubicBezTo>
                    <a:pt x="417" y="13"/>
                    <a:pt x="403" y="0"/>
                    <a:pt x="38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45">
              <a:extLst>
                <a:ext uri="{FF2B5EF4-FFF2-40B4-BE49-F238E27FC236}">
                  <a16:creationId xmlns:a16="http://schemas.microsoft.com/office/drawing/2014/main" id="{E9BFDD18-C7B8-BA94-FFC7-B2608EAD052A}"/>
                </a:ext>
              </a:extLst>
            </p:cNvPr>
            <p:cNvSpPr/>
            <p:nvPr/>
          </p:nvSpPr>
          <p:spPr>
            <a:xfrm>
              <a:off x="1332434" y="1558409"/>
              <a:ext cx="90370" cy="12760"/>
            </a:xfrm>
            <a:custGeom>
              <a:avLst/>
              <a:gdLst/>
              <a:ahLst/>
              <a:cxnLst/>
              <a:rect l="l" t="t" r="r" b="b"/>
              <a:pathLst>
                <a:path w="416" h="60" extrusionOk="0">
                  <a:moveTo>
                    <a:pt x="30" y="60"/>
                  </a:moveTo>
                  <a:cubicBezTo>
                    <a:pt x="386" y="60"/>
                    <a:pt x="386" y="60"/>
                    <a:pt x="386" y="60"/>
                  </a:cubicBezTo>
                  <a:cubicBezTo>
                    <a:pt x="402" y="60"/>
                    <a:pt x="416" y="46"/>
                    <a:pt x="416" y="30"/>
                  </a:cubicBezTo>
                  <a:cubicBezTo>
                    <a:pt x="416" y="13"/>
                    <a:pt x="402" y="0"/>
                    <a:pt x="38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45">
              <a:extLst>
                <a:ext uri="{FF2B5EF4-FFF2-40B4-BE49-F238E27FC236}">
                  <a16:creationId xmlns:a16="http://schemas.microsoft.com/office/drawing/2014/main" id="{159DD11F-6E61-728A-3F79-125DC5193433}"/>
                </a:ext>
              </a:extLst>
            </p:cNvPr>
            <p:cNvSpPr/>
            <p:nvPr/>
          </p:nvSpPr>
          <p:spPr>
            <a:xfrm>
              <a:off x="1170537" y="1591337"/>
              <a:ext cx="30953" cy="12760"/>
            </a:xfrm>
            <a:custGeom>
              <a:avLst/>
              <a:gdLst/>
              <a:ahLst/>
              <a:cxnLst/>
              <a:rect l="l" t="t" r="r" b="b"/>
              <a:pathLst>
                <a:path w="141" h="60" extrusionOk="0">
                  <a:moveTo>
                    <a:pt x="30" y="60"/>
                  </a:moveTo>
                  <a:cubicBezTo>
                    <a:pt x="111" y="60"/>
                    <a:pt x="111" y="60"/>
                    <a:pt x="111" y="60"/>
                  </a:cubicBezTo>
                  <a:cubicBezTo>
                    <a:pt x="127" y="60"/>
                    <a:pt x="141" y="46"/>
                    <a:pt x="141" y="30"/>
                  </a:cubicBezTo>
                  <a:cubicBezTo>
                    <a:pt x="141" y="13"/>
                    <a:pt x="127" y="0"/>
                    <a:pt x="11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45">
              <a:extLst>
                <a:ext uri="{FF2B5EF4-FFF2-40B4-BE49-F238E27FC236}">
                  <a16:creationId xmlns:a16="http://schemas.microsoft.com/office/drawing/2014/main" id="{7A27AAB9-C88C-ECD0-7B3F-5F55BD340701}"/>
                </a:ext>
              </a:extLst>
            </p:cNvPr>
            <p:cNvSpPr/>
            <p:nvPr/>
          </p:nvSpPr>
          <p:spPr>
            <a:xfrm>
              <a:off x="1215356" y="1591337"/>
              <a:ext cx="153802" cy="12760"/>
            </a:xfrm>
            <a:custGeom>
              <a:avLst/>
              <a:gdLst/>
              <a:ahLst/>
              <a:cxnLst/>
              <a:rect l="l" t="t" r="r" b="b"/>
              <a:pathLst>
                <a:path w="708" h="60" extrusionOk="0">
                  <a:moveTo>
                    <a:pt x="678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678" y="60"/>
                    <a:pt x="678" y="60"/>
                    <a:pt x="678" y="60"/>
                  </a:cubicBezTo>
                  <a:cubicBezTo>
                    <a:pt x="695" y="60"/>
                    <a:pt x="708" y="46"/>
                    <a:pt x="708" y="30"/>
                  </a:cubicBezTo>
                  <a:cubicBezTo>
                    <a:pt x="708" y="13"/>
                    <a:pt x="695" y="0"/>
                    <a:pt x="6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45">
              <a:extLst>
                <a:ext uri="{FF2B5EF4-FFF2-40B4-BE49-F238E27FC236}">
                  <a16:creationId xmlns:a16="http://schemas.microsoft.com/office/drawing/2014/main" id="{CCB8D026-7804-23C0-0A7E-4E003F2ECC7A}"/>
                </a:ext>
              </a:extLst>
            </p:cNvPr>
            <p:cNvSpPr/>
            <p:nvPr/>
          </p:nvSpPr>
          <p:spPr>
            <a:xfrm>
              <a:off x="1170537" y="1623350"/>
              <a:ext cx="91541" cy="13720"/>
            </a:xfrm>
            <a:custGeom>
              <a:avLst/>
              <a:gdLst/>
              <a:ahLst/>
              <a:cxnLst/>
              <a:rect l="l" t="t" r="r" b="b"/>
              <a:pathLst>
                <a:path w="417" h="60" extrusionOk="0">
                  <a:moveTo>
                    <a:pt x="30" y="60"/>
                  </a:moveTo>
                  <a:cubicBezTo>
                    <a:pt x="387" y="60"/>
                    <a:pt x="387" y="60"/>
                    <a:pt x="387" y="60"/>
                  </a:cubicBezTo>
                  <a:cubicBezTo>
                    <a:pt x="403" y="60"/>
                    <a:pt x="417" y="47"/>
                    <a:pt x="417" y="30"/>
                  </a:cubicBezTo>
                  <a:cubicBezTo>
                    <a:pt x="417" y="14"/>
                    <a:pt x="403" y="0"/>
                    <a:pt x="38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" name="Google Shape;914;p47">
            <a:extLst>
              <a:ext uri="{FF2B5EF4-FFF2-40B4-BE49-F238E27FC236}">
                <a16:creationId xmlns:a16="http://schemas.microsoft.com/office/drawing/2014/main" id="{DD79EF23-D529-645B-CF86-2733289B2456}"/>
              </a:ext>
            </a:extLst>
          </p:cNvPr>
          <p:cNvGrpSpPr/>
          <p:nvPr/>
        </p:nvGrpSpPr>
        <p:grpSpPr>
          <a:xfrm>
            <a:off x="1008085" y="3109088"/>
            <a:ext cx="444897" cy="373423"/>
            <a:chOff x="5204251" y="1324254"/>
            <a:chExt cx="444897" cy="373423"/>
          </a:xfrm>
        </p:grpSpPr>
        <p:sp>
          <p:nvSpPr>
            <p:cNvPr id="3" name="Google Shape;915;p47">
              <a:extLst>
                <a:ext uri="{FF2B5EF4-FFF2-40B4-BE49-F238E27FC236}">
                  <a16:creationId xmlns:a16="http://schemas.microsoft.com/office/drawing/2014/main" id="{B7E2DF62-D9DC-BBAE-9C9A-9519CF9BB3F2}"/>
                </a:ext>
              </a:extLst>
            </p:cNvPr>
            <p:cNvSpPr/>
            <p:nvPr/>
          </p:nvSpPr>
          <p:spPr>
            <a:xfrm>
              <a:off x="5239008" y="1402000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6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916;p47">
              <a:extLst>
                <a:ext uri="{FF2B5EF4-FFF2-40B4-BE49-F238E27FC236}">
                  <a16:creationId xmlns:a16="http://schemas.microsoft.com/office/drawing/2014/main" id="{7BA8B07F-CE5E-956A-1EDE-42348C6D41B9}"/>
                </a:ext>
              </a:extLst>
            </p:cNvPr>
            <p:cNvSpPr/>
            <p:nvPr/>
          </p:nvSpPr>
          <p:spPr>
            <a:xfrm>
              <a:off x="5239008" y="1430355"/>
              <a:ext cx="32928" cy="1372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6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917;p47">
              <a:extLst>
                <a:ext uri="{FF2B5EF4-FFF2-40B4-BE49-F238E27FC236}">
                  <a16:creationId xmlns:a16="http://schemas.microsoft.com/office/drawing/2014/main" id="{A777410B-41C5-954E-60F0-699103130D65}"/>
                </a:ext>
              </a:extLst>
            </p:cNvPr>
            <p:cNvSpPr/>
            <p:nvPr/>
          </p:nvSpPr>
          <p:spPr>
            <a:xfrm>
              <a:off x="5239008" y="1459624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7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918;p47">
              <a:extLst>
                <a:ext uri="{FF2B5EF4-FFF2-40B4-BE49-F238E27FC236}">
                  <a16:creationId xmlns:a16="http://schemas.microsoft.com/office/drawing/2014/main" id="{C72A4960-1426-3D36-EAA2-2A4F61C75428}"/>
                </a:ext>
              </a:extLst>
            </p:cNvPr>
            <p:cNvSpPr/>
            <p:nvPr/>
          </p:nvSpPr>
          <p:spPr>
            <a:xfrm>
              <a:off x="5239008" y="1487979"/>
              <a:ext cx="32928" cy="1372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7"/>
                    <a:pt x="150" y="30"/>
                  </a:cubicBezTo>
                  <a:cubicBezTo>
                    <a:pt x="150" y="14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19;p47">
              <a:extLst>
                <a:ext uri="{FF2B5EF4-FFF2-40B4-BE49-F238E27FC236}">
                  <a16:creationId xmlns:a16="http://schemas.microsoft.com/office/drawing/2014/main" id="{661D5336-5307-C454-5FC2-DCBB3E6766CF}"/>
                </a:ext>
              </a:extLst>
            </p:cNvPr>
            <p:cNvSpPr/>
            <p:nvPr/>
          </p:nvSpPr>
          <p:spPr>
            <a:xfrm>
              <a:off x="5239008" y="1517249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7"/>
                    <a:pt x="150" y="30"/>
                  </a:cubicBezTo>
                  <a:cubicBezTo>
                    <a:pt x="150" y="14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920;p47">
              <a:extLst>
                <a:ext uri="{FF2B5EF4-FFF2-40B4-BE49-F238E27FC236}">
                  <a16:creationId xmlns:a16="http://schemas.microsoft.com/office/drawing/2014/main" id="{8F05D3D2-3F6A-AFFD-B7DE-D2D91A89561B}"/>
                </a:ext>
              </a:extLst>
            </p:cNvPr>
            <p:cNvSpPr/>
            <p:nvPr/>
          </p:nvSpPr>
          <p:spPr>
            <a:xfrm>
              <a:off x="5239008" y="1545603"/>
              <a:ext cx="32928" cy="12817"/>
            </a:xfrm>
            <a:custGeom>
              <a:avLst/>
              <a:gdLst/>
              <a:ahLst/>
              <a:cxnLst/>
              <a:rect l="l" t="t" r="r" b="b"/>
              <a:pathLst>
                <a:path w="150" h="59" extrusionOk="0">
                  <a:moveTo>
                    <a:pt x="30" y="59"/>
                  </a:moveTo>
                  <a:cubicBezTo>
                    <a:pt x="120" y="59"/>
                    <a:pt x="120" y="59"/>
                    <a:pt x="120" y="59"/>
                  </a:cubicBezTo>
                  <a:cubicBezTo>
                    <a:pt x="136" y="59"/>
                    <a:pt x="150" y="46"/>
                    <a:pt x="150" y="29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29"/>
                  </a:cubicBezTo>
                  <a:cubicBezTo>
                    <a:pt x="0" y="46"/>
                    <a:pt x="14" y="59"/>
                    <a:pt x="30" y="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21;p47">
              <a:extLst>
                <a:ext uri="{FF2B5EF4-FFF2-40B4-BE49-F238E27FC236}">
                  <a16:creationId xmlns:a16="http://schemas.microsoft.com/office/drawing/2014/main" id="{CD691B7A-8AD1-4D42-EF22-465A458BA96E}"/>
                </a:ext>
              </a:extLst>
            </p:cNvPr>
            <p:cNvSpPr/>
            <p:nvPr/>
          </p:nvSpPr>
          <p:spPr>
            <a:xfrm>
              <a:off x="5239008" y="1574873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6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922;p47">
              <a:extLst>
                <a:ext uri="{FF2B5EF4-FFF2-40B4-BE49-F238E27FC236}">
                  <a16:creationId xmlns:a16="http://schemas.microsoft.com/office/drawing/2014/main" id="{0F8BC670-35FD-DCF3-DCB1-186925C46AF4}"/>
                </a:ext>
              </a:extLst>
            </p:cNvPr>
            <p:cNvSpPr/>
            <p:nvPr/>
          </p:nvSpPr>
          <p:spPr>
            <a:xfrm>
              <a:off x="5239008" y="1603227"/>
              <a:ext cx="32928" cy="1372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6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923;p47">
              <a:extLst>
                <a:ext uri="{FF2B5EF4-FFF2-40B4-BE49-F238E27FC236}">
                  <a16:creationId xmlns:a16="http://schemas.microsoft.com/office/drawing/2014/main" id="{2B5C5461-A5AA-16AE-4ADB-9B645AB96473}"/>
                </a:ext>
              </a:extLst>
            </p:cNvPr>
            <p:cNvSpPr/>
            <p:nvPr/>
          </p:nvSpPr>
          <p:spPr>
            <a:xfrm>
              <a:off x="5239008" y="1632497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7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924;p47">
              <a:extLst>
                <a:ext uri="{FF2B5EF4-FFF2-40B4-BE49-F238E27FC236}">
                  <a16:creationId xmlns:a16="http://schemas.microsoft.com/office/drawing/2014/main" id="{EA3EE288-44DB-AF16-651C-841E601FB5D4}"/>
                </a:ext>
              </a:extLst>
            </p:cNvPr>
            <p:cNvSpPr/>
            <p:nvPr/>
          </p:nvSpPr>
          <p:spPr>
            <a:xfrm>
              <a:off x="5346940" y="1487979"/>
              <a:ext cx="61466" cy="13720"/>
            </a:xfrm>
            <a:custGeom>
              <a:avLst/>
              <a:gdLst/>
              <a:ahLst/>
              <a:cxnLst/>
              <a:rect l="l" t="t" r="r" b="b"/>
              <a:pathLst>
                <a:path w="280" h="60" extrusionOk="0">
                  <a:moveTo>
                    <a:pt x="30" y="60"/>
                  </a:moveTo>
                  <a:cubicBezTo>
                    <a:pt x="250" y="60"/>
                    <a:pt x="250" y="60"/>
                    <a:pt x="250" y="60"/>
                  </a:cubicBezTo>
                  <a:cubicBezTo>
                    <a:pt x="266" y="60"/>
                    <a:pt x="280" y="47"/>
                    <a:pt x="280" y="30"/>
                  </a:cubicBezTo>
                  <a:cubicBezTo>
                    <a:pt x="280" y="14"/>
                    <a:pt x="266" y="0"/>
                    <a:pt x="25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925;p47">
              <a:extLst>
                <a:ext uri="{FF2B5EF4-FFF2-40B4-BE49-F238E27FC236}">
                  <a16:creationId xmlns:a16="http://schemas.microsoft.com/office/drawing/2014/main" id="{712AEA94-676A-0268-D0A0-936B26D5E3D6}"/>
                </a:ext>
              </a:extLst>
            </p:cNvPr>
            <p:cNvSpPr/>
            <p:nvPr/>
          </p:nvSpPr>
          <p:spPr>
            <a:xfrm>
              <a:off x="5346940" y="1517249"/>
              <a:ext cx="38451" cy="12760"/>
            </a:xfrm>
            <a:custGeom>
              <a:avLst/>
              <a:gdLst/>
              <a:ahLst/>
              <a:cxnLst/>
              <a:rect l="l" t="t" r="r" b="b"/>
              <a:pathLst>
                <a:path w="177" h="60" extrusionOk="0">
                  <a:moveTo>
                    <a:pt x="30" y="60"/>
                  </a:moveTo>
                  <a:cubicBezTo>
                    <a:pt x="147" y="60"/>
                    <a:pt x="147" y="60"/>
                    <a:pt x="147" y="60"/>
                  </a:cubicBezTo>
                  <a:cubicBezTo>
                    <a:pt x="164" y="60"/>
                    <a:pt x="177" y="47"/>
                    <a:pt x="177" y="30"/>
                  </a:cubicBezTo>
                  <a:cubicBezTo>
                    <a:pt x="177" y="14"/>
                    <a:pt x="164" y="0"/>
                    <a:pt x="14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926;p47">
              <a:extLst>
                <a:ext uri="{FF2B5EF4-FFF2-40B4-BE49-F238E27FC236}">
                  <a16:creationId xmlns:a16="http://schemas.microsoft.com/office/drawing/2014/main" id="{EE29267C-E16F-99F3-0083-9BEE9C0BEB44}"/>
                </a:ext>
              </a:extLst>
            </p:cNvPr>
            <p:cNvSpPr/>
            <p:nvPr/>
          </p:nvSpPr>
          <p:spPr>
            <a:xfrm>
              <a:off x="5346940" y="1459624"/>
              <a:ext cx="38451" cy="12760"/>
            </a:xfrm>
            <a:custGeom>
              <a:avLst/>
              <a:gdLst/>
              <a:ahLst/>
              <a:cxnLst/>
              <a:rect l="l" t="t" r="r" b="b"/>
              <a:pathLst>
                <a:path w="177" h="60" extrusionOk="0">
                  <a:moveTo>
                    <a:pt x="30" y="60"/>
                  </a:moveTo>
                  <a:cubicBezTo>
                    <a:pt x="147" y="60"/>
                    <a:pt x="147" y="60"/>
                    <a:pt x="147" y="60"/>
                  </a:cubicBezTo>
                  <a:cubicBezTo>
                    <a:pt x="164" y="60"/>
                    <a:pt x="177" y="47"/>
                    <a:pt x="177" y="30"/>
                  </a:cubicBezTo>
                  <a:cubicBezTo>
                    <a:pt x="177" y="13"/>
                    <a:pt x="164" y="0"/>
                    <a:pt x="14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927;p47">
              <a:extLst>
                <a:ext uri="{FF2B5EF4-FFF2-40B4-BE49-F238E27FC236}">
                  <a16:creationId xmlns:a16="http://schemas.microsoft.com/office/drawing/2014/main" id="{B24E03C2-907C-8276-FA40-AC1F75E9C055}"/>
                </a:ext>
              </a:extLst>
            </p:cNvPr>
            <p:cNvSpPr/>
            <p:nvPr/>
          </p:nvSpPr>
          <p:spPr>
            <a:xfrm>
              <a:off x="5402735" y="1459624"/>
              <a:ext cx="87763" cy="12760"/>
            </a:xfrm>
            <a:custGeom>
              <a:avLst/>
              <a:gdLst/>
              <a:ahLst/>
              <a:cxnLst/>
              <a:rect l="l" t="t" r="r" b="b"/>
              <a:pathLst>
                <a:path w="404" h="60" extrusionOk="0">
                  <a:moveTo>
                    <a:pt x="404" y="30"/>
                  </a:moveTo>
                  <a:cubicBezTo>
                    <a:pt x="404" y="13"/>
                    <a:pt x="390" y="0"/>
                    <a:pt x="374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ubicBezTo>
                    <a:pt x="374" y="60"/>
                    <a:pt x="374" y="60"/>
                    <a:pt x="374" y="60"/>
                  </a:cubicBezTo>
                  <a:cubicBezTo>
                    <a:pt x="390" y="60"/>
                    <a:pt x="404" y="47"/>
                    <a:pt x="404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928;p47">
              <a:extLst>
                <a:ext uri="{FF2B5EF4-FFF2-40B4-BE49-F238E27FC236}">
                  <a16:creationId xmlns:a16="http://schemas.microsoft.com/office/drawing/2014/main" id="{C90B6CCA-02BD-BBCC-1FC8-15057082BD52}"/>
                </a:ext>
              </a:extLst>
            </p:cNvPr>
            <p:cNvSpPr/>
            <p:nvPr/>
          </p:nvSpPr>
          <p:spPr>
            <a:xfrm>
              <a:off x="5346940" y="1430355"/>
              <a:ext cx="93846" cy="13720"/>
            </a:xfrm>
            <a:custGeom>
              <a:avLst/>
              <a:gdLst/>
              <a:ahLst/>
              <a:cxnLst/>
              <a:rect l="l" t="t" r="r" b="b"/>
              <a:pathLst>
                <a:path w="432" h="60" extrusionOk="0">
                  <a:moveTo>
                    <a:pt x="30" y="60"/>
                  </a:moveTo>
                  <a:cubicBezTo>
                    <a:pt x="402" y="60"/>
                    <a:pt x="402" y="60"/>
                    <a:pt x="402" y="60"/>
                  </a:cubicBezTo>
                  <a:cubicBezTo>
                    <a:pt x="419" y="60"/>
                    <a:pt x="432" y="46"/>
                    <a:pt x="432" y="30"/>
                  </a:cubicBezTo>
                  <a:cubicBezTo>
                    <a:pt x="432" y="13"/>
                    <a:pt x="419" y="0"/>
                    <a:pt x="402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929;p47">
              <a:extLst>
                <a:ext uri="{FF2B5EF4-FFF2-40B4-BE49-F238E27FC236}">
                  <a16:creationId xmlns:a16="http://schemas.microsoft.com/office/drawing/2014/main" id="{B2B35FF7-A87A-F3AB-B2B3-B0D5C2C31EF1}"/>
                </a:ext>
              </a:extLst>
            </p:cNvPr>
            <p:cNvSpPr/>
            <p:nvPr/>
          </p:nvSpPr>
          <p:spPr>
            <a:xfrm>
              <a:off x="5346940" y="1402000"/>
              <a:ext cx="38451" cy="12760"/>
            </a:xfrm>
            <a:custGeom>
              <a:avLst/>
              <a:gdLst/>
              <a:ahLst/>
              <a:cxnLst/>
              <a:rect l="l" t="t" r="r" b="b"/>
              <a:pathLst>
                <a:path w="177" h="60" extrusionOk="0">
                  <a:moveTo>
                    <a:pt x="30" y="60"/>
                  </a:moveTo>
                  <a:cubicBezTo>
                    <a:pt x="147" y="60"/>
                    <a:pt x="147" y="60"/>
                    <a:pt x="147" y="60"/>
                  </a:cubicBezTo>
                  <a:cubicBezTo>
                    <a:pt x="164" y="60"/>
                    <a:pt x="177" y="46"/>
                    <a:pt x="177" y="30"/>
                  </a:cubicBezTo>
                  <a:cubicBezTo>
                    <a:pt x="177" y="13"/>
                    <a:pt x="164" y="0"/>
                    <a:pt x="14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930;p47">
              <a:extLst>
                <a:ext uri="{FF2B5EF4-FFF2-40B4-BE49-F238E27FC236}">
                  <a16:creationId xmlns:a16="http://schemas.microsoft.com/office/drawing/2014/main" id="{12212C94-60CC-64D3-63D3-A27ED3ED2832}"/>
                </a:ext>
              </a:extLst>
            </p:cNvPr>
            <p:cNvSpPr/>
            <p:nvPr/>
          </p:nvSpPr>
          <p:spPr>
            <a:xfrm>
              <a:off x="5402735" y="1402000"/>
              <a:ext cx="167054" cy="12760"/>
            </a:xfrm>
            <a:custGeom>
              <a:avLst/>
              <a:gdLst/>
              <a:ahLst/>
              <a:cxnLst/>
              <a:rect l="l" t="t" r="r" b="b"/>
              <a:pathLst>
                <a:path w="769" h="60" extrusionOk="0">
                  <a:moveTo>
                    <a:pt x="769" y="30"/>
                  </a:moveTo>
                  <a:cubicBezTo>
                    <a:pt x="769" y="13"/>
                    <a:pt x="755" y="0"/>
                    <a:pt x="73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ubicBezTo>
                    <a:pt x="739" y="60"/>
                    <a:pt x="739" y="60"/>
                    <a:pt x="739" y="60"/>
                  </a:cubicBezTo>
                  <a:cubicBezTo>
                    <a:pt x="755" y="60"/>
                    <a:pt x="769" y="46"/>
                    <a:pt x="769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931;p47">
              <a:extLst>
                <a:ext uri="{FF2B5EF4-FFF2-40B4-BE49-F238E27FC236}">
                  <a16:creationId xmlns:a16="http://schemas.microsoft.com/office/drawing/2014/main" id="{C753F384-88A8-48E5-4A39-91CFC6260B25}"/>
                </a:ext>
              </a:extLst>
            </p:cNvPr>
            <p:cNvSpPr/>
            <p:nvPr/>
          </p:nvSpPr>
          <p:spPr>
            <a:xfrm>
              <a:off x="5346940" y="1632497"/>
              <a:ext cx="61466" cy="12760"/>
            </a:xfrm>
            <a:custGeom>
              <a:avLst/>
              <a:gdLst/>
              <a:ahLst/>
              <a:cxnLst/>
              <a:rect l="l" t="t" r="r" b="b"/>
              <a:pathLst>
                <a:path w="280" h="60" extrusionOk="0">
                  <a:moveTo>
                    <a:pt x="25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66" y="60"/>
                    <a:pt x="280" y="47"/>
                    <a:pt x="280" y="30"/>
                  </a:cubicBezTo>
                  <a:cubicBezTo>
                    <a:pt x="280" y="13"/>
                    <a:pt x="266" y="0"/>
                    <a:pt x="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932;p47">
              <a:extLst>
                <a:ext uri="{FF2B5EF4-FFF2-40B4-BE49-F238E27FC236}">
                  <a16:creationId xmlns:a16="http://schemas.microsoft.com/office/drawing/2014/main" id="{C7A00B95-D13C-6618-F963-2FCE1095BE77}"/>
                </a:ext>
              </a:extLst>
            </p:cNvPr>
            <p:cNvSpPr/>
            <p:nvPr/>
          </p:nvSpPr>
          <p:spPr>
            <a:xfrm>
              <a:off x="5346940" y="1545603"/>
              <a:ext cx="67995" cy="12817"/>
            </a:xfrm>
            <a:custGeom>
              <a:avLst/>
              <a:gdLst/>
              <a:ahLst/>
              <a:cxnLst/>
              <a:rect l="l" t="t" r="r" b="b"/>
              <a:pathLst>
                <a:path w="313" h="59" extrusionOk="0">
                  <a:moveTo>
                    <a:pt x="313" y="29"/>
                  </a:moveTo>
                  <a:cubicBezTo>
                    <a:pt x="313" y="13"/>
                    <a:pt x="299" y="0"/>
                    <a:pt x="28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29"/>
                  </a:cubicBezTo>
                  <a:cubicBezTo>
                    <a:pt x="0" y="46"/>
                    <a:pt x="14" y="59"/>
                    <a:pt x="30" y="59"/>
                  </a:cubicBezTo>
                  <a:cubicBezTo>
                    <a:pt x="283" y="59"/>
                    <a:pt x="283" y="59"/>
                    <a:pt x="283" y="59"/>
                  </a:cubicBezTo>
                  <a:cubicBezTo>
                    <a:pt x="299" y="59"/>
                    <a:pt x="313" y="46"/>
                    <a:pt x="313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933;p47">
              <a:extLst>
                <a:ext uri="{FF2B5EF4-FFF2-40B4-BE49-F238E27FC236}">
                  <a16:creationId xmlns:a16="http://schemas.microsoft.com/office/drawing/2014/main" id="{6FE65001-2CF2-9E7C-D381-7502C61BCAE4}"/>
                </a:ext>
              </a:extLst>
            </p:cNvPr>
            <p:cNvSpPr/>
            <p:nvPr/>
          </p:nvSpPr>
          <p:spPr>
            <a:xfrm>
              <a:off x="5346940" y="1574873"/>
              <a:ext cx="28458" cy="12760"/>
            </a:xfrm>
            <a:custGeom>
              <a:avLst/>
              <a:gdLst/>
              <a:ahLst/>
              <a:cxnLst/>
              <a:rect l="l" t="t" r="r" b="b"/>
              <a:pathLst>
                <a:path w="131" h="60" extrusionOk="0">
                  <a:moveTo>
                    <a:pt x="30" y="60"/>
                  </a:moveTo>
                  <a:cubicBezTo>
                    <a:pt x="101" y="60"/>
                    <a:pt x="101" y="60"/>
                    <a:pt x="101" y="60"/>
                  </a:cubicBezTo>
                  <a:cubicBezTo>
                    <a:pt x="118" y="60"/>
                    <a:pt x="131" y="46"/>
                    <a:pt x="131" y="30"/>
                  </a:cubicBezTo>
                  <a:cubicBezTo>
                    <a:pt x="131" y="13"/>
                    <a:pt x="118" y="0"/>
                    <a:pt x="10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934;p47">
              <a:extLst>
                <a:ext uri="{FF2B5EF4-FFF2-40B4-BE49-F238E27FC236}">
                  <a16:creationId xmlns:a16="http://schemas.microsoft.com/office/drawing/2014/main" id="{F4B899BF-1221-A0CF-8813-D57C98CD7315}"/>
                </a:ext>
              </a:extLst>
            </p:cNvPr>
            <p:cNvSpPr/>
            <p:nvPr/>
          </p:nvSpPr>
          <p:spPr>
            <a:xfrm>
              <a:off x="5346940" y="1603227"/>
              <a:ext cx="61466" cy="13720"/>
            </a:xfrm>
            <a:custGeom>
              <a:avLst/>
              <a:gdLst/>
              <a:ahLst/>
              <a:cxnLst/>
              <a:rect l="l" t="t" r="r" b="b"/>
              <a:pathLst>
                <a:path w="280" h="60" extrusionOk="0">
                  <a:moveTo>
                    <a:pt x="25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66" y="60"/>
                    <a:pt x="280" y="46"/>
                    <a:pt x="280" y="30"/>
                  </a:cubicBezTo>
                  <a:cubicBezTo>
                    <a:pt x="280" y="13"/>
                    <a:pt x="266" y="0"/>
                    <a:pt x="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935;p47">
              <a:extLst>
                <a:ext uri="{FF2B5EF4-FFF2-40B4-BE49-F238E27FC236}">
                  <a16:creationId xmlns:a16="http://schemas.microsoft.com/office/drawing/2014/main" id="{7C3559FF-BA3F-1EAC-8191-AAA5BECE51B1}"/>
                </a:ext>
              </a:extLst>
            </p:cNvPr>
            <p:cNvSpPr/>
            <p:nvPr/>
          </p:nvSpPr>
          <p:spPr>
            <a:xfrm>
              <a:off x="5569206" y="1517249"/>
              <a:ext cx="53005" cy="53005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122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90"/>
                    <a:pt x="55" y="244"/>
                    <a:pt x="122" y="244"/>
                  </a:cubicBezTo>
                  <a:cubicBezTo>
                    <a:pt x="189" y="244"/>
                    <a:pt x="244" y="190"/>
                    <a:pt x="244" y="122"/>
                  </a:cubicBezTo>
                  <a:cubicBezTo>
                    <a:pt x="244" y="55"/>
                    <a:pt x="189" y="0"/>
                    <a:pt x="122" y="0"/>
                  </a:cubicBezTo>
                  <a:close/>
                  <a:moveTo>
                    <a:pt x="122" y="185"/>
                  </a:moveTo>
                  <a:cubicBezTo>
                    <a:pt x="88" y="185"/>
                    <a:pt x="60" y="157"/>
                    <a:pt x="60" y="122"/>
                  </a:cubicBezTo>
                  <a:cubicBezTo>
                    <a:pt x="60" y="88"/>
                    <a:pt x="88" y="60"/>
                    <a:pt x="122" y="60"/>
                  </a:cubicBezTo>
                  <a:cubicBezTo>
                    <a:pt x="156" y="60"/>
                    <a:pt x="184" y="88"/>
                    <a:pt x="184" y="122"/>
                  </a:cubicBezTo>
                  <a:cubicBezTo>
                    <a:pt x="184" y="157"/>
                    <a:pt x="156" y="185"/>
                    <a:pt x="122" y="1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936;p47">
              <a:extLst>
                <a:ext uri="{FF2B5EF4-FFF2-40B4-BE49-F238E27FC236}">
                  <a16:creationId xmlns:a16="http://schemas.microsoft.com/office/drawing/2014/main" id="{7BB6B01D-5DAA-596E-F7AC-449403E2E96D}"/>
                </a:ext>
              </a:extLst>
            </p:cNvPr>
            <p:cNvSpPr/>
            <p:nvPr/>
          </p:nvSpPr>
          <p:spPr>
            <a:xfrm>
              <a:off x="5204251" y="1324254"/>
              <a:ext cx="444897" cy="373423"/>
            </a:xfrm>
            <a:custGeom>
              <a:avLst/>
              <a:gdLst/>
              <a:ahLst/>
              <a:cxnLst/>
              <a:rect l="l" t="t" r="r" b="b"/>
              <a:pathLst>
                <a:path w="2048" h="1719" extrusionOk="0">
                  <a:moveTo>
                    <a:pt x="1965" y="751"/>
                  </a:moveTo>
                  <a:cubicBezTo>
                    <a:pt x="1808" y="751"/>
                    <a:pt x="1808" y="751"/>
                    <a:pt x="1808" y="751"/>
                  </a:cubicBezTo>
                  <a:cubicBezTo>
                    <a:pt x="1808" y="560"/>
                    <a:pt x="1808" y="560"/>
                    <a:pt x="1808" y="560"/>
                  </a:cubicBezTo>
                  <a:cubicBezTo>
                    <a:pt x="1808" y="543"/>
                    <a:pt x="1794" y="530"/>
                    <a:pt x="1778" y="530"/>
                  </a:cubicBezTo>
                  <a:cubicBezTo>
                    <a:pt x="1761" y="530"/>
                    <a:pt x="1748" y="543"/>
                    <a:pt x="1748" y="560"/>
                  </a:cubicBezTo>
                  <a:cubicBezTo>
                    <a:pt x="1748" y="751"/>
                    <a:pt x="1748" y="751"/>
                    <a:pt x="1748" y="751"/>
                  </a:cubicBezTo>
                  <a:cubicBezTo>
                    <a:pt x="1095" y="751"/>
                    <a:pt x="1095" y="751"/>
                    <a:pt x="1095" y="751"/>
                  </a:cubicBezTo>
                  <a:cubicBezTo>
                    <a:pt x="1049" y="751"/>
                    <a:pt x="1011" y="789"/>
                    <a:pt x="1011" y="835"/>
                  </a:cubicBezTo>
                  <a:cubicBezTo>
                    <a:pt x="1011" y="1541"/>
                    <a:pt x="1011" y="1541"/>
                    <a:pt x="1011" y="1541"/>
                  </a:cubicBezTo>
                  <a:cubicBezTo>
                    <a:pt x="584" y="1541"/>
                    <a:pt x="584" y="1541"/>
                    <a:pt x="584" y="1541"/>
                  </a:cubicBezTo>
                  <a:cubicBezTo>
                    <a:pt x="584" y="286"/>
                    <a:pt x="584" y="286"/>
                    <a:pt x="584" y="286"/>
                  </a:cubicBezTo>
                  <a:cubicBezTo>
                    <a:pt x="1748" y="286"/>
                    <a:pt x="1748" y="286"/>
                    <a:pt x="1748" y="286"/>
                  </a:cubicBezTo>
                  <a:cubicBezTo>
                    <a:pt x="1748" y="424"/>
                    <a:pt x="1748" y="424"/>
                    <a:pt x="1748" y="424"/>
                  </a:cubicBezTo>
                  <a:cubicBezTo>
                    <a:pt x="1748" y="440"/>
                    <a:pt x="1761" y="454"/>
                    <a:pt x="1778" y="454"/>
                  </a:cubicBezTo>
                  <a:cubicBezTo>
                    <a:pt x="1794" y="454"/>
                    <a:pt x="1808" y="440"/>
                    <a:pt x="1808" y="424"/>
                  </a:cubicBezTo>
                  <a:cubicBezTo>
                    <a:pt x="1808" y="92"/>
                    <a:pt x="1808" y="92"/>
                    <a:pt x="1808" y="92"/>
                  </a:cubicBezTo>
                  <a:cubicBezTo>
                    <a:pt x="1808" y="41"/>
                    <a:pt x="1766" y="0"/>
                    <a:pt x="17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509"/>
                    <a:pt x="0" y="1509"/>
                    <a:pt x="0" y="1509"/>
                  </a:cubicBezTo>
                  <a:cubicBezTo>
                    <a:pt x="0" y="1560"/>
                    <a:pt x="41" y="1601"/>
                    <a:pt x="92" y="1601"/>
                  </a:cubicBezTo>
                  <a:cubicBezTo>
                    <a:pt x="1011" y="1601"/>
                    <a:pt x="1011" y="1601"/>
                    <a:pt x="1011" y="1601"/>
                  </a:cubicBezTo>
                  <a:cubicBezTo>
                    <a:pt x="1011" y="1636"/>
                    <a:pt x="1011" y="1636"/>
                    <a:pt x="1011" y="1636"/>
                  </a:cubicBezTo>
                  <a:cubicBezTo>
                    <a:pt x="1011" y="1682"/>
                    <a:pt x="1049" y="1719"/>
                    <a:pt x="1095" y="1719"/>
                  </a:cubicBezTo>
                  <a:cubicBezTo>
                    <a:pt x="1965" y="1719"/>
                    <a:pt x="1965" y="1719"/>
                    <a:pt x="1965" y="1719"/>
                  </a:cubicBezTo>
                  <a:cubicBezTo>
                    <a:pt x="2011" y="1719"/>
                    <a:pt x="2048" y="1682"/>
                    <a:pt x="2048" y="1636"/>
                  </a:cubicBezTo>
                  <a:cubicBezTo>
                    <a:pt x="2048" y="835"/>
                    <a:pt x="2048" y="835"/>
                    <a:pt x="2048" y="835"/>
                  </a:cubicBezTo>
                  <a:cubicBezTo>
                    <a:pt x="2048" y="789"/>
                    <a:pt x="2011" y="751"/>
                    <a:pt x="1965" y="751"/>
                  </a:cubicBezTo>
                  <a:close/>
                  <a:moveTo>
                    <a:pt x="60" y="92"/>
                  </a:moveTo>
                  <a:cubicBezTo>
                    <a:pt x="60" y="74"/>
                    <a:pt x="74" y="60"/>
                    <a:pt x="92" y="60"/>
                  </a:cubicBezTo>
                  <a:cubicBezTo>
                    <a:pt x="1715" y="60"/>
                    <a:pt x="1715" y="60"/>
                    <a:pt x="1715" y="60"/>
                  </a:cubicBezTo>
                  <a:cubicBezTo>
                    <a:pt x="1733" y="60"/>
                    <a:pt x="1748" y="74"/>
                    <a:pt x="1748" y="92"/>
                  </a:cubicBezTo>
                  <a:cubicBezTo>
                    <a:pt x="1748" y="225"/>
                    <a:pt x="1748" y="225"/>
                    <a:pt x="1748" y="225"/>
                  </a:cubicBezTo>
                  <a:cubicBezTo>
                    <a:pt x="60" y="225"/>
                    <a:pt x="60" y="225"/>
                    <a:pt x="60" y="225"/>
                  </a:cubicBezTo>
                  <a:lnTo>
                    <a:pt x="60" y="92"/>
                  </a:lnTo>
                  <a:close/>
                  <a:moveTo>
                    <a:pt x="524" y="1541"/>
                  </a:moveTo>
                  <a:cubicBezTo>
                    <a:pt x="92" y="1541"/>
                    <a:pt x="92" y="1541"/>
                    <a:pt x="92" y="1541"/>
                  </a:cubicBezTo>
                  <a:cubicBezTo>
                    <a:pt x="74" y="1541"/>
                    <a:pt x="60" y="1527"/>
                    <a:pt x="60" y="1509"/>
                  </a:cubicBezTo>
                  <a:cubicBezTo>
                    <a:pt x="60" y="286"/>
                    <a:pt x="60" y="286"/>
                    <a:pt x="60" y="286"/>
                  </a:cubicBezTo>
                  <a:cubicBezTo>
                    <a:pt x="524" y="286"/>
                    <a:pt x="524" y="286"/>
                    <a:pt x="524" y="286"/>
                  </a:cubicBezTo>
                  <a:cubicBezTo>
                    <a:pt x="524" y="1541"/>
                    <a:pt x="524" y="1541"/>
                    <a:pt x="524" y="1541"/>
                  </a:cubicBezTo>
                  <a:close/>
                  <a:moveTo>
                    <a:pt x="1988" y="1421"/>
                  </a:moveTo>
                  <a:cubicBezTo>
                    <a:pt x="1789" y="1208"/>
                    <a:pt x="1789" y="1208"/>
                    <a:pt x="1789" y="1208"/>
                  </a:cubicBezTo>
                  <a:cubicBezTo>
                    <a:pt x="1778" y="1196"/>
                    <a:pt x="1759" y="1195"/>
                    <a:pt x="1747" y="1206"/>
                  </a:cubicBezTo>
                  <a:cubicBezTo>
                    <a:pt x="1514" y="1422"/>
                    <a:pt x="1514" y="1422"/>
                    <a:pt x="1514" y="1422"/>
                  </a:cubicBezTo>
                  <a:cubicBezTo>
                    <a:pt x="1314" y="1208"/>
                    <a:pt x="1314" y="1208"/>
                    <a:pt x="1314" y="1208"/>
                  </a:cubicBezTo>
                  <a:cubicBezTo>
                    <a:pt x="1303" y="1196"/>
                    <a:pt x="1284" y="1195"/>
                    <a:pt x="1272" y="1206"/>
                  </a:cubicBezTo>
                  <a:cubicBezTo>
                    <a:pt x="1207" y="1266"/>
                    <a:pt x="1207" y="1266"/>
                    <a:pt x="1207" y="1266"/>
                  </a:cubicBezTo>
                  <a:cubicBezTo>
                    <a:pt x="1195" y="1278"/>
                    <a:pt x="1194" y="1297"/>
                    <a:pt x="1205" y="1309"/>
                  </a:cubicBezTo>
                  <a:cubicBezTo>
                    <a:pt x="1217" y="1321"/>
                    <a:pt x="1236" y="1322"/>
                    <a:pt x="1248" y="1310"/>
                  </a:cubicBezTo>
                  <a:cubicBezTo>
                    <a:pt x="1291" y="1271"/>
                    <a:pt x="1291" y="1271"/>
                    <a:pt x="1291" y="1271"/>
                  </a:cubicBezTo>
                  <a:cubicBezTo>
                    <a:pt x="1590" y="1592"/>
                    <a:pt x="1590" y="1592"/>
                    <a:pt x="1590" y="1592"/>
                  </a:cubicBezTo>
                  <a:cubicBezTo>
                    <a:pt x="1596" y="1598"/>
                    <a:pt x="1604" y="1601"/>
                    <a:pt x="1612" y="1601"/>
                  </a:cubicBezTo>
                  <a:cubicBezTo>
                    <a:pt x="1638" y="1601"/>
                    <a:pt x="1652" y="1570"/>
                    <a:pt x="1634" y="1551"/>
                  </a:cubicBezTo>
                  <a:cubicBezTo>
                    <a:pt x="1634" y="1551"/>
                    <a:pt x="1555" y="1466"/>
                    <a:pt x="1555" y="1466"/>
                  </a:cubicBezTo>
                  <a:cubicBezTo>
                    <a:pt x="1766" y="1271"/>
                    <a:pt x="1766" y="1271"/>
                    <a:pt x="1766" y="1271"/>
                  </a:cubicBezTo>
                  <a:cubicBezTo>
                    <a:pt x="1988" y="1509"/>
                    <a:pt x="1988" y="1509"/>
                    <a:pt x="1988" y="1509"/>
                  </a:cubicBezTo>
                  <a:cubicBezTo>
                    <a:pt x="1988" y="1636"/>
                    <a:pt x="1988" y="1636"/>
                    <a:pt x="1988" y="1636"/>
                  </a:cubicBezTo>
                  <a:cubicBezTo>
                    <a:pt x="1988" y="1649"/>
                    <a:pt x="1978" y="1659"/>
                    <a:pt x="1965" y="1659"/>
                  </a:cubicBezTo>
                  <a:cubicBezTo>
                    <a:pt x="1095" y="1659"/>
                    <a:pt x="1095" y="1659"/>
                    <a:pt x="1095" y="1659"/>
                  </a:cubicBezTo>
                  <a:cubicBezTo>
                    <a:pt x="1082" y="1659"/>
                    <a:pt x="1071" y="1649"/>
                    <a:pt x="1071" y="1636"/>
                  </a:cubicBezTo>
                  <a:cubicBezTo>
                    <a:pt x="1071" y="1474"/>
                    <a:pt x="1071" y="1474"/>
                    <a:pt x="1071" y="1474"/>
                  </a:cubicBezTo>
                  <a:cubicBezTo>
                    <a:pt x="1144" y="1406"/>
                    <a:pt x="1144" y="1406"/>
                    <a:pt x="1144" y="1406"/>
                  </a:cubicBezTo>
                  <a:cubicBezTo>
                    <a:pt x="1157" y="1395"/>
                    <a:pt x="1157" y="1376"/>
                    <a:pt x="1146" y="1364"/>
                  </a:cubicBezTo>
                  <a:cubicBezTo>
                    <a:pt x="1135" y="1352"/>
                    <a:pt x="1116" y="1351"/>
                    <a:pt x="1104" y="1362"/>
                  </a:cubicBezTo>
                  <a:cubicBezTo>
                    <a:pt x="1071" y="1392"/>
                    <a:pt x="1071" y="1392"/>
                    <a:pt x="1071" y="1392"/>
                  </a:cubicBezTo>
                  <a:cubicBezTo>
                    <a:pt x="1071" y="835"/>
                    <a:pt x="1071" y="835"/>
                    <a:pt x="1071" y="835"/>
                  </a:cubicBezTo>
                  <a:cubicBezTo>
                    <a:pt x="1071" y="822"/>
                    <a:pt x="1082" y="811"/>
                    <a:pt x="1095" y="811"/>
                  </a:cubicBezTo>
                  <a:cubicBezTo>
                    <a:pt x="1965" y="811"/>
                    <a:pt x="1965" y="811"/>
                    <a:pt x="1965" y="811"/>
                  </a:cubicBezTo>
                  <a:cubicBezTo>
                    <a:pt x="1978" y="811"/>
                    <a:pt x="1988" y="822"/>
                    <a:pt x="1988" y="835"/>
                  </a:cubicBezTo>
                  <a:lnTo>
                    <a:pt x="1988" y="14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AEE94C33-CB96-82D4-0893-289B629D91DF}"/>
              </a:ext>
            </a:extLst>
          </p:cNvPr>
          <p:cNvSpPr/>
          <p:nvPr/>
        </p:nvSpPr>
        <p:spPr>
          <a:xfrm>
            <a:off x="5216458" y="1396186"/>
            <a:ext cx="3207542" cy="3098142"/>
          </a:xfrm>
          <a:custGeom>
            <a:avLst/>
            <a:gdLst>
              <a:gd name="connsiteX0" fmla="*/ 0 w 3207542"/>
              <a:gd name="connsiteY0" fmla="*/ 0 h 3098142"/>
              <a:gd name="connsiteX1" fmla="*/ 566666 w 3207542"/>
              <a:gd name="connsiteY1" fmla="*/ 0 h 3098142"/>
              <a:gd name="connsiteX2" fmla="*/ 1005030 w 3207542"/>
              <a:gd name="connsiteY2" fmla="*/ 0 h 3098142"/>
              <a:gd name="connsiteX3" fmla="*/ 1507545 w 3207542"/>
              <a:gd name="connsiteY3" fmla="*/ 0 h 3098142"/>
              <a:gd name="connsiteX4" fmla="*/ 2074210 w 3207542"/>
              <a:gd name="connsiteY4" fmla="*/ 0 h 3098142"/>
              <a:gd name="connsiteX5" fmla="*/ 2512575 w 3207542"/>
              <a:gd name="connsiteY5" fmla="*/ 0 h 3098142"/>
              <a:gd name="connsiteX6" fmla="*/ 3207542 w 3207542"/>
              <a:gd name="connsiteY6" fmla="*/ 0 h 3098142"/>
              <a:gd name="connsiteX7" fmla="*/ 3207542 w 3207542"/>
              <a:gd name="connsiteY7" fmla="*/ 485376 h 3098142"/>
              <a:gd name="connsiteX8" fmla="*/ 3207542 w 3207542"/>
              <a:gd name="connsiteY8" fmla="*/ 908788 h 3098142"/>
              <a:gd name="connsiteX9" fmla="*/ 3207542 w 3207542"/>
              <a:gd name="connsiteY9" fmla="*/ 1363182 h 3098142"/>
              <a:gd name="connsiteX10" fmla="*/ 3207542 w 3207542"/>
              <a:gd name="connsiteY10" fmla="*/ 1817577 h 3098142"/>
              <a:gd name="connsiteX11" fmla="*/ 3207542 w 3207542"/>
              <a:gd name="connsiteY11" fmla="*/ 2240989 h 3098142"/>
              <a:gd name="connsiteX12" fmla="*/ 3207542 w 3207542"/>
              <a:gd name="connsiteY12" fmla="*/ 3098142 h 3098142"/>
              <a:gd name="connsiteX13" fmla="*/ 2737103 w 3207542"/>
              <a:gd name="connsiteY13" fmla="*/ 3098142 h 3098142"/>
              <a:gd name="connsiteX14" fmla="*/ 2298738 w 3207542"/>
              <a:gd name="connsiteY14" fmla="*/ 3098142 h 3098142"/>
              <a:gd name="connsiteX15" fmla="*/ 1828299 w 3207542"/>
              <a:gd name="connsiteY15" fmla="*/ 3098142 h 3098142"/>
              <a:gd name="connsiteX16" fmla="*/ 1357859 w 3207542"/>
              <a:gd name="connsiteY16" fmla="*/ 3098142 h 3098142"/>
              <a:gd name="connsiteX17" fmla="*/ 823269 w 3207542"/>
              <a:gd name="connsiteY17" fmla="*/ 3098142 h 3098142"/>
              <a:gd name="connsiteX18" fmla="*/ 0 w 3207542"/>
              <a:gd name="connsiteY18" fmla="*/ 3098142 h 3098142"/>
              <a:gd name="connsiteX19" fmla="*/ 0 w 3207542"/>
              <a:gd name="connsiteY19" fmla="*/ 2519822 h 3098142"/>
              <a:gd name="connsiteX20" fmla="*/ 0 w 3207542"/>
              <a:gd name="connsiteY20" fmla="*/ 1941502 h 3098142"/>
              <a:gd name="connsiteX21" fmla="*/ 0 w 3207542"/>
              <a:gd name="connsiteY21" fmla="*/ 1363182 h 3098142"/>
              <a:gd name="connsiteX22" fmla="*/ 0 w 3207542"/>
              <a:gd name="connsiteY22" fmla="*/ 815844 h 3098142"/>
              <a:gd name="connsiteX23" fmla="*/ 0 w 3207542"/>
              <a:gd name="connsiteY23" fmla="*/ 0 h 3098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207542" h="3098142" fill="none" extrusionOk="0">
                <a:moveTo>
                  <a:pt x="0" y="0"/>
                </a:moveTo>
                <a:cubicBezTo>
                  <a:pt x="221419" y="-14385"/>
                  <a:pt x="305778" y="30322"/>
                  <a:pt x="566666" y="0"/>
                </a:cubicBezTo>
                <a:cubicBezTo>
                  <a:pt x="827554" y="-30322"/>
                  <a:pt x="833727" y="45547"/>
                  <a:pt x="1005030" y="0"/>
                </a:cubicBezTo>
                <a:cubicBezTo>
                  <a:pt x="1176333" y="-45547"/>
                  <a:pt x="1388879" y="343"/>
                  <a:pt x="1507545" y="0"/>
                </a:cubicBezTo>
                <a:cubicBezTo>
                  <a:pt x="1626211" y="-343"/>
                  <a:pt x="1921227" y="34502"/>
                  <a:pt x="2074210" y="0"/>
                </a:cubicBezTo>
                <a:cubicBezTo>
                  <a:pt x="2227194" y="-34502"/>
                  <a:pt x="2388463" y="18963"/>
                  <a:pt x="2512575" y="0"/>
                </a:cubicBezTo>
                <a:cubicBezTo>
                  <a:pt x="2636688" y="-18963"/>
                  <a:pt x="3042348" y="53811"/>
                  <a:pt x="3207542" y="0"/>
                </a:cubicBezTo>
                <a:cubicBezTo>
                  <a:pt x="3225860" y="135457"/>
                  <a:pt x="3179988" y="387717"/>
                  <a:pt x="3207542" y="485376"/>
                </a:cubicBezTo>
                <a:cubicBezTo>
                  <a:pt x="3235096" y="583035"/>
                  <a:pt x="3171238" y="758966"/>
                  <a:pt x="3207542" y="908788"/>
                </a:cubicBezTo>
                <a:cubicBezTo>
                  <a:pt x="3243846" y="1058610"/>
                  <a:pt x="3188793" y="1250393"/>
                  <a:pt x="3207542" y="1363182"/>
                </a:cubicBezTo>
                <a:cubicBezTo>
                  <a:pt x="3226291" y="1475971"/>
                  <a:pt x="3195832" y="1656135"/>
                  <a:pt x="3207542" y="1817577"/>
                </a:cubicBezTo>
                <a:cubicBezTo>
                  <a:pt x="3219252" y="1979019"/>
                  <a:pt x="3189749" y="2150194"/>
                  <a:pt x="3207542" y="2240989"/>
                </a:cubicBezTo>
                <a:cubicBezTo>
                  <a:pt x="3225335" y="2331784"/>
                  <a:pt x="3139162" y="2903223"/>
                  <a:pt x="3207542" y="3098142"/>
                </a:cubicBezTo>
                <a:cubicBezTo>
                  <a:pt x="3052858" y="3114945"/>
                  <a:pt x="2884851" y="3074879"/>
                  <a:pt x="2737103" y="3098142"/>
                </a:cubicBezTo>
                <a:cubicBezTo>
                  <a:pt x="2589355" y="3121405"/>
                  <a:pt x="2506131" y="3088661"/>
                  <a:pt x="2298738" y="3098142"/>
                </a:cubicBezTo>
                <a:cubicBezTo>
                  <a:pt x="2091346" y="3107623"/>
                  <a:pt x="1929876" y="3060581"/>
                  <a:pt x="1828299" y="3098142"/>
                </a:cubicBezTo>
                <a:cubicBezTo>
                  <a:pt x="1726722" y="3135703"/>
                  <a:pt x="1507287" y="3078544"/>
                  <a:pt x="1357859" y="3098142"/>
                </a:cubicBezTo>
                <a:cubicBezTo>
                  <a:pt x="1208431" y="3117740"/>
                  <a:pt x="1021711" y="3060378"/>
                  <a:pt x="823269" y="3098142"/>
                </a:cubicBezTo>
                <a:cubicBezTo>
                  <a:pt x="624827" y="3135906"/>
                  <a:pt x="280400" y="3020695"/>
                  <a:pt x="0" y="3098142"/>
                </a:cubicBezTo>
                <a:cubicBezTo>
                  <a:pt x="-6888" y="2951383"/>
                  <a:pt x="31175" y="2697840"/>
                  <a:pt x="0" y="2519822"/>
                </a:cubicBezTo>
                <a:cubicBezTo>
                  <a:pt x="-31175" y="2341804"/>
                  <a:pt x="14022" y="2183956"/>
                  <a:pt x="0" y="1941502"/>
                </a:cubicBezTo>
                <a:cubicBezTo>
                  <a:pt x="-14022" y="1699048"/>
                  <a:pt x="60726" y="1582099"/>
                  <a:pt x="0" y="1363182"/>
                </a:cubicBezTo>
                <a:cubicBezTo>
                  <a:pt x="-60726" y="1144265"/>
                  <a:pt x="7862" y="989498"/>
                  <a:pt x="0" y="815844"/>
                </a:cubicBezTo>
                <a:cubicBezTo>
                  <a:pt x="-7862" y="642190"/>
                  <a:pt x="96898" y="364085"/>
                  <a:pt x="0" y="0"/>
                </a:cubicBezTo>
                <a:close/>
              </a:path>
              <a:path w="3207542" h="3098142" stroke="0" extrusionOk="0">
                <a:moveTo>
                  <a:pt x="0" y="0"/>
                </a:moveTo>
                <a:cubicBezTo>
                  <a:pt x="156026" y="-24632"/>
                  <a:pt x="333617" y="7734"/>
                  <a:pt x="566666" y="0"/>
                </a:cubicBezTo>
                <a:cubicBezTo>
                  <a:pt x="799715" y="-7734"/>
                  <a:pt x="882484" y="28200"/>
                  <a:pt x="1101256" y="0"/>
                </a:cubicBezTo>
                <a:cubicBezTo>
                  <a:pt x="1320028" y="-28200"/>
                  <a:pt x="1391724" y="33182"/>
                  <a:pt x="1635846" y="0"/>
                </a:cubicBezTo>
                <a:cubicBezTo>
                  <a:pt x="1879968" y="-33182"/>
                  <a:pt x="1911082" y="25251"/>
                  <a:pt x="2138361" y="0"/>
                </a:cubicBezTo>
                <a:cubicBezTo>
                  <a:pt x="2365641" y="-25251"/>
                  <a:pt x="2414502" y="44859"/>
                  <a:pt x="2640876" y="0"/>
                </a:cubicBezTo>
                <a:cubicBezTo>
                  <a:pt x="2867250" y="-44859"/>
                  <a:pt x="3081595" y="31782"/>
                  <a:pt x="3207542" y="0"/>
                </a:cubicBezTo>
                <a:cubicBezTo>
                  <a:pt x="3265376" y="145519"/>
                  <a:pt x="3167526" y="315129"/>
                  <a:pt x="3207542" y="485376"/>
                </a:cubicBezTo>
                <a:cubicBezTo>
                  <a:pt x="3247558" y="655623"/>
                  <a:pt x="3144837" y="826434"/>
                  <a:pt x="3207542" y="1063695"/>
                </a:cubicBezTo>
                <a:cubicBezTo>
                  <a:pt x="3270247" y="1300956"/>
                  <a:pt x="3157662" y="1427468"/>
                  <a:pt x="3207542" y="1611034"/>
                </a:cubicBezTo>
                <a:cubicBezTo>
                  <a:pt x="3257422" y="1794600"/>
                  <a:pt x="3177321" y="1897914"/>
                  <a:pt x="3207542" y="2158372"/>
                </a:cubicBezTo>
                <a:cubicBezTo>
                  <a:pt x="3237763" y="2418830"/>
                  <a:pt x="3166392" y="2480835"/>
                  <a:pt x="3207542" y="2612766"/>
                </a:cubicBezTo>
                <a:cubicBezTo>
                  <a:pt x="3248692" y="2744697"/>
                  <a:pt x="3207377" y="2995860"/>
                  <a:pt x="3207542" y="3098142"/>
                </a:cubicBezTo>
                <a:cubicBezTo>
                  <a:pt x="3023775" y="3131674"/>
                  <a:pt x="2949410" y="3061534"/>
                  <a:pt x="2769178" y="3098142"/>
                </a:cubicBezTo>
                <a:cubicBezTo>
                  <a:pt x="2588946" y="3134750"/>
                  <a:pt x="2468201" y="3039376"/>
                  <a:pt x="2170437" y="3098142"/>
                </a:cubicBezTo>
                <a:cubicBezTo>
                  <a:pt x="1872673" y="3156908"/>
                  <a:pt x="1874511" y="3076312"/>
                  <a:pt x="1732073" y="3098142"/>
                </a:cubicBezTo>
                <a:cubicBezTo>
                  <a:pt x="1589635" y="3119972"/>
                  <a:pt x="1458024" y="3097625"/>
                  <a:pt x="1229558" y="3098142"/>
                </a:cubicBezTo>
                <a:cubicBezTo>
                  <a:pt x="1001092" y="3098659"/>
                  <a:pt x="936620" y="3072872"/>
                  <a:pt x="759118" y="3098142"/>
                </a:cubicBezTo>
                <a:cubicBezTo>
                  <a:pt x="581616" y="3123412"/>
                  <a:pt x="159286" y="3021066"/>
                  <a:pt x="0" y="3098142"/>
                </a:cubicBezTo>
                <a:cubicBezTo>
                  <a:pt x="-59508" y="2840061"/>
                  <a:pt x="63700" y="2719549"/>
                  <a:pt x="0" y="2550804"/>
                </a:cubicBezTo>
                <a:cubicBezTo>
                  <a:pt x="-63700" y="2382059"/>
                  <a:pt x="35415" y="2272460"/>
                  <a:pt x="0" y="2096409"/>
                </a:cubicBezTo>
                <a:cubicBezTo>
                  <a:pt x="-35415" y="1920359"/>
                  <a:pt x="15654" y="1765364"/>
                  <a:pt x="0" y="1549071"/>
                </a:cubicBezTo>
                <a:cubicBezTo>
                  <a:pt x="-15654" y="1332778"/>
                  <a:pt x="17005" y="1325781"/>
                  <a:pt x="0" y="1125658"/>
                </a:cubicBezTo>
                <a:cubicBezTo>
                  <a:pt x="-17005" y="925535"/>
                  <a:pt x="5640" y="783469"/>
                  <a:pt x="0" y="671264"/>
                </a:cubicBezTo>
                <a:cubicBezTo>
                  <a:pt x="-5640" y="559059"/>
                  <a:pt x="46834" y="166190"/>
                  <a:pt x="0" y="0"/>
                </a:cubicBezTo>
                <a:close/>
              </a:path>
            </a:pathLst>
          </a:custGeom>
          <a:solidFill>
            <a:schemeClr val="bg2"/>
          </a:solidFill>
          <a:ln cap="rnd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47512607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B8C0E22-BB2F-4F73-D62C-B804F2162F27}"/>
              </a:ext>
            </a:extLst>
          </p:cNvPr>
          <p:cNvSpPr txBox="1"/>
          <p:nvPr/>
        </p:nvSpPr>
        <p:spPr>
          <a:xfrm>
            <a:off x="5337261" y="1592872"/>
            <a:ext cx="3042129" cy="263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b="1" dirty="0"/>
              <a:t>Complementarity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PSNR measures global signal differences, while SSIM focuses on local perceptual consistency. 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PSNR provides a quick quality estimate, and SSIM assesses detailed structural damage from compression.  </a:t>
            </a:r>
          </a:p>
          <a:p>
            <a:pPr>
              <a:spcBef>
                <a:spcPts val="1800"/>
              </a:spcBef>
            </a:pPr>
            <a:r>
              <a:rPr lang="en-US" altLang="zh-CN" sz="1100" b="1" dirty="0"/>
              <a:t>PSNR + SSIM </a:t>
            </a:r>
            <a:r>
              <a:rPr lang="en-US" altLang="zh-CN" sz="1100" dirty="0"/>
              <a:t>combination method give a fuller picture of image quality. 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PSNR offers a global benchmark (e.g., 30 dB), while SSIM (e.g., 0.95~0.99) ensures near-lossless visual quality. 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95303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58A2B39A-DD22-D18D-0116-35EDDEA3B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415277A-71B7-8871-66E0-283CBF713D41}"/>
              </a:ext>
            </a:extLst>
          </p:cNvPr>
          <p:cNvSpPr txBox="1"/>
          <p:nvPr/>
        </p:nvSpPr>
        <p:spPr>
          <a:xfrm>
            <a:off x="5248482" y="1126259"/>
            <a:ext cx="382030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b="1" dirty="0">
                <a:solidFill>
                  <a:schemeClr val="tx1"/>
                </a:solidFill>
              </a:rPr>
              <a:t>PSNR</a:t>
            </a:r>
            <a:endParaRPr lang="en-US" altLang="zh-CN" sz="1100" b="1" dirty="0">
              <a:solidFill>
                <a:schemeClr val="tx1"/>
              </a:solidFill>
            </a:endParaRP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A high PSNR value of </a:t>
            </a:r>
            <a:r>
              <a:rPr lang="en-US" altLang="zh-CN" sz="1100" b="1" dirty="0">
                <a:solidFill>
                  <a:schemeClr val="tx2"/>
                </a:solidFill>
              </a:rPr>
              <a:t>&gt;30 dB </a:t>
            </a:r>
            <a:r>
              <a:rPr lang="en-US" altLang="zh-CN" sz="1100" dirty="0">
                <a:solidFill>
                  <a:schemeClr val="tx1"/>
                </a:solidFill>
              </a:rPr>
              <a:t>indicates good image quality, suitable for storage or transmission, and has little effect on the human eye. </a:t>
            </a: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It indicate that the adopted FMM+RLE method has achieved a good balance between compression efficiency and image quality.</a:t>
            </a: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altLang="zh-CN" b="1" dirty="0">
                <a:solidFill>
                  <a:schemeClr val="tx1"/>
                </a:solidFill>
              </a:rPr>
              <a:t>SSIM</a:t>
            </a:r>
            <a:endParaRPr lang="en-US" altLang="zh-CN" sz="1100" b="1" dirty="0">
              <a:solidFill>
                <a:schemeClr val="tx1"/>
              </a:solidFill>
            </a:endParaRP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SSIM ranges from [0, 1]. The closer the value is to 1, the more similar the two images are. </a:t>
            </a: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SSIM range of these compressed images is basically </a:t>
            </a:r>
            <a:r>
              <a:rPr lang="en-US" altLang="zh-CN" sz="1100" b="1" dirty="0">
                <a:solidFill>
                  <a:schemeClr val="tx2"/>
                </a:solidFill>
              </a:rPr>
              <a:t>0.95~0.99</a:t>
            </a:r>
            <a:r>
              <a:rPr lang="en-US" altLang="zh-CN" sz="1100" b="1" dirty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It means that the images are almost lossless and the quality after compression is very close to the original image.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5B012DD-C3A5-02D4-2A4E-2F8394698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652" y="1126259"/>
            <a:ext cx="4485516" cy="2535959"/>
          </a:xfrm>
          <a:prstGeom prst="rect">
            <a:avLst/>
          </a:prstGeom>
        </p:spPr>
      </p:pic>
      <p:sp>
        <p:nvSpPr>
          <p:cNvPr id="16" name="Google Shape;776;p45">
            <a:extLst>
              <a:ext uri="{FF2B5EF4-FFF2-40B4-BE49-F238E27FC236}">
                <a16:creationId xmlns:a16="http://schemas.microsoft.com/office/drawing/2014/main" id="{107C6096-1CBA-CAE0-6E6B-1BDFB7FABC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1098" y="414131"/>
            <a:ext cx="7916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Image Quality Assessment</a:t>
            </a:r>
            <a:endParaRPr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93A5DA5-D5C3-E9F3-5409-DEC8CF3A0FF7}"/>
              </a:ext>
            </a:extLst>
          </p:cNvPr>
          <p:cNvSpPr txBox="1"/>
          <p:nvPr/>
        </p:nvSpPr>
        <p:spPr>
          <a:xfrm>
            <a:off x="549652" y="3790012"/>
            <a:ext cx="4197839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/>
                </a:solidFill>
              </a:rPr>
              <a:t>From the compression results, we can see that we can flexibly adjust the modulus according to the characteristics of the image, the compression rate is almost maintained above </a:t>
            </a:r>
            <a:r>
              <a:rPr lang="zh-CN" altLang="en-US" sz="1000" b="1" dirty="0">
                <a:solidFill>
                  <a:schemeClr val="tx2"/>
                </a:solidFill>
              </a:rPr>
              <a:t>60%</a:t>
            </a:r>
            <a:r>
              <a:rPr lang="zh-CN" altLang="en-US" sz="1000" dirty="0">
                <a:solidFill>
                  <a:schemeClr val="tx1"/>
                </a:solidFill>
              </a:rPr>
              <a:t>, and the human eye perceives the compressed image consistently.</a:t>
            </a:r>
          </a:p>
        </p:txBody>
      </p:sp>
    </p:spTree>
    <p:extLst>
      <p:ext uri="{BB962C8B-B14F-4D97-AF65-F5344CB8AC3E}">
        <p14:creationId xmlns:p14="http://schemas.microsoft.com/office/powerpoint/2010/main" val="123594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7"/>
          <p:cNvSpPr txBox="1">
            <a:spLocks noGrp="1"/>
          </p:cNvSpPr>
          <p:nvPr>
            <p:ph type="title"/>
          </p:nvPr>
        </p:nvSpPr>
        <p:spPr>
          <a:xfrm>
            <a:off x="720000" y="334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Constraints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9CBCDBF-FC70-30B8-59F9-8060D7845885}"/>
              </a:ext>
            </a:extLst>
          </p:cNvPr>
          <p:cNvSpPr txBox="1"/>
          <p:nvPr/>
        </p:nvSpPr>
        <p:spPr>
          <a:xfrm>
            <a:off x="5415040" y="1472006"/>
            <a:ext cx="32306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eaLnBrk="0" fontAlgn="base" hangingPunct="0">
              <a:spcBef>
                <a:spcPct val="0"/>
              </a:spcBef>
              <a:buClrTx/>
            </a:pP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F0502020204030204" pitchFamily="34" charset="0"/>
              </a:rPr>
              <a:t>Estimated Transmission Time</a:t>
            </a:r>
          </a:p>
          <a:p>
            <a:pPr algn="r" eaLnBrk="0" fontAlgn="base" hangingPunct="0">
              <a:spcBef>
                <a:spcPct val="0"/>
              </a:spcBef>
              <a:buClrTx/>
            </a:pPr>
            <a:r>
              <a:rPr lang="zh-CN" altLang="en-US" sz="1000" dirty="0">
                <a:solidFill>
                  <a:schemeClr val="tx1">
                    <a:lumMod val="65000"/>
                  </a:schemeClr>
                </a:solidFill>
              </a:rPr>
              <a:t>In the case of </a:t>
            </a:r>
            <a:r>
              <a:rPr lang="en-US" altLang="zh-CN" sz="1000" dirty="0" err="1">
                <a:solidFill>
                  <a:schemeClr val="tx1">
                    <a:lumMod val="65000"/>
                  </a:schemeClr>
                </a:solidFill>
              </a:rPr>
              <a:t>flower_foveon</a:t>
            </a:r>
            <a:r>
              <a:rPr lang="zh-CN" altLang="en-US" sz="1000" dirty="0">
                <a:solidFill>
                  <a:schemeClr val="tx1">
                    <a:lumMod val="65000"/>
                  </a:schemeClr>
                </a:solidFill>
              </a:rPr>
              <a:t>.ppm</a:t>
            </a:r>
            <a:endParaRPr lang="en-US" altLang="zh-CN" sz="10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50" name="Google Shape;9232;p83">
            <a:extLst>
              <a:ext uri="{FF2B5EF4-FFF2-40B4-BE49-F238E27FC236}">
                <a16:creationId xmlns:a16="http://schemas.microsoft.com/office/drawing/2014/main" id="{C338DF2C-3910-2896-E189-EBD550AC35FD}"/>
              </a:ext>
            </a:extLst>
          </p:cNvPr>
          <p:cNvSpPr/>
          <p:nvPr/>
        </p:nvSpPr>
        <p:spPr>
          <a:xfrm>
            <a:off x="720000" y="3879001"/>
            <a:ext cx="5057481" cy="398793"/>
          </a:xfrm>
          <a:prstGeom prst="rect">
            <a:avLst/>
          </a:prstGeom>
          <a:noFill/>
          <a:ln w="9525" cap="flat" cmpd="sng">
            <a:solidFill>
              <a:srgbClr val="E3E7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C627DE5D-CBA8-06F8-FEAE-35D3A228A70A}"/>
              </a:ext>
            </a:extLst>
          </p:cNvPr>
          <p:cNvGrpSpPr/>
          <p:nvPr/>
        </p:nvGrpSpPr>
        <p:grpSpPr>
          <a:xfrm>
            <a:off x="950156" y="1177636"/>
            <a:ext cx="1400044" cy="3418342"/>
            <a:chOff x="1418733" y="1020998"/>
            <a:chExt cx="1400044" cy="3418342"/>
          </a:xfrm>
        </p:grpSpPr>
        <p:sp>
          <p:nvSpPr>
            <p:cNvPr id="44" name="Google Shape;9234;p83">
              <a:extLst>
                <a:ext uri="{FF2B5EF4-FFF2-40B4-BE49-F238E27FC236}">
                  <a16:creationId xmlns:a16="http://schemas.microsoft.com/office/drawing/2014/main" id="{E7C7C810-7999-5E29-EEB1-BBAE9DA22ED4}"/>
                </a:ext>
              </a:extLst>
            </p:cNvPr>
            <p:cNvSpPr/>
            <p:nvPr/>
          </p:nvSpPr>
          <p:spPr>
            <a:xfrm>
              <a:off x="1418733" y="1020998"/>
              <a:ext cx="1372218" cy="3418342"/>
            </a:xfrm>
            <a:prstGeom prst="rect">
              <a:avLst/>
            </a:pr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/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EF266017-B3C3-EFC4-628E-6F295A777043}"/>
                </a:ext>
              </a:extLst>
            </p:cNvPr>
            <p:cNvSpPr txBox="1"/>
            <p:nvPr/>
          </p:nvSpPr>
          <p:spPr>
            <a:xfrm>
              <a:off x="1446559" y="2735042"/>
              <a:ext cx="1372218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US" altLang="zh-CN" sz="1200" dirty="0">
                  <a:solidFill>
                    <a:schemeClr val="tx1"/>
                  </a:solidFill>
                  <a:latin typeface="Arial" panose="020B0604020202020204" pitchFamily="34" charset="0"/>
                  <a:ea typeface="Open Sans" panose="020F0502020204030204" pitchFamily="34" charset="0"/>
                </a:rPr>
                <a:t>The compressed image </a:t>
              </a:r>
              <a:r>
                <a:rPr lang="en-US" altLang="zh-CN" sz="1200" dirty="0" err="1">
                  <a:solidFill>
                    <a:schemeClr val="tx1"/>
                  </a:solidFill>
                  <a:latin typeface="Arial" panose="020B0604020202020204" pitchFamily="34" charset="0"/>
                  <a:ea typeface="Open Sans" panose="020F0502020204030204" pitchFamily="34" charset="0"/>
                </a:rPr>
                <a:t>transmis-sion</a:t>
              </a:r>
              <a:r>
                <a:rPr lang="en-US" altLang="zh-CN" sz="1200" dirty="0">
                  <a:solidFill>
                    <a:schemeClr val="tx1"/>
                  </a:solidFill>
                  <a:latin typeface="Arial" panose="020B0604020202020204" pitchFamily="34" charset="0"/>
                  <a:ea typeface="Open Sans" panose="020F0502020204030204" pitchFamily="34" charset="0"/>
                </a:rPr>
                <a:t> bit rate must be ≤ 2 Mbps.</a:t>
              </a: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4A9DC31C-E003-2DB7-8344-08F273E97EED}"/>
                </a:ext>
              </a:extLst>
            </p:cNvPr>
            <p:cNvGrpSpPr/>
            <p:nvPr/>
          </p:nvGrpSpPr>
          <p:grpSpPr>
            <a:xfrm>
              <a:off x="1992811" y="3824580"/>
              <a:ext cx="224062" cy="156652"/>
              <a:chOff x="7664114" y="2541091"/>
              <a:chExt cx="224062" cy="156652"/>
            </a:xfrm>
          </p:grpSpPr>
          <p:sp>
            <p:nvSpPr>
              <p:cNvPr id="59" name="Google Shape;9252;p83">
                <a:extLst>
                  <a:ext uri="{FF2B5EF4-FFF2-40B4-BE49-F238E27FC236}">
                    <a16:creationId xmlns:a16="http://schemas.microsoft.com/office/drawing/2014/main" id="{B7FC94F2-908A-EFDC-BA77-AF0FCBA97FD1}"/>
                  </a:ext>
                </a:extLst>
              </p:cNvPr>
              <p:cNvSpPr/>
              <p:nvPr/>
            </p:nvSpPr>
            <p:spPr>
              <a:xfrm>
                <a:off x="7664114" y="2593491"/>
                <a:ext cx="186485" cy="104252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253;p83">
                <a:extLst>
                  <a:ext uri="{FF2B5EF4-FFF2-40B4-BE49-F238E27FC236}">
                    <a16:creationId xmlns:a16="http://schemas.microsoft.com/office/drawing/2014/main" id="{E34D2F85-6679-CE1A-477F-2DAF1F2AE41A}"/>
                  </a:ext>
                </a:extLst>
              </p:cNvPr>
              <p:cNvSpPr/>
              <p:nvPr/>
            </p:nvSpPr>
            <p:spPr>
              <a:xfrm>
                <a:off x="7719767" y="2541091"/>
                <a:ext cx="168409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59DD6F9D-0D0F-2747-12E1-1F4A79BBF931}"/>
              </a:ext>
            </a:extLst>
          </p:cNvPr>
          <p:cNvGrpSpPr/>
          <p:nvPr/>
        </p:nvGrpSpPr>
        <p:grpSpPr>
          <a:xfrm>
            <a:off x="2548943" y="1177636"/>
            <a:ext cx="1384753" cy="3418342"/>
            <a:chOff x="1418733" y="1020998"/>
            <a:chExt cx="1384753" cy="3418342"/>
          </a:xfrm>
        </p:grpSpPr>
        <p:sp>
          <p:nvSpPr>
            <p:cNvPr id="63" name="Google Shape;9234;p83">
              <a:extLst>
                <a:ext uri="{FF2B5EF4-FFF2-40B4-BE49-F238E27FC236}">
                  <a16:creationId xmlns:a16="http://schemas.microsoft.com/office/drawing/2014/main" id="{4D045DC3-6035-81CC-C21A-0AFD8A4475FA}"/>
                </a:ext>
              </a:extLst>
            </p:cNvPr>
            <p:cNvSpPr/>
            <p:nvPr/>
          </p:nvSpPr>
          <p:spPr>
            <a:xfrm>
              <a:off x="1418733" y="1020998"/>
              <a:ext cx="1372218" cy="3418342"/>
            </a:xfrm>
            <a:prstGeom prst="rect">
              <a:avLst/>
            </a:pr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/>
            </a:p>
          </p:txBody>
        </p:sp>
        <p:sp>
          <p:nvSpPr>
            <p:cNvPr id="943" name="文本框 942">
              <a:extLst>
                <a:ext uri="{FF2B5EF4-FFF2-40B4-BE49-F238E27FC236}">
                  <a16:creationId xmlns:a16="http://schemas.microsoft.com/office/drawing/2014/main" id="{8399FE36-D965-DD83-34D6-ACCB52BC4027}"/>
                </a:ext>
              </a:extLst>
            </p:cNvPr>
            <p:cNvSpPr txBox="1"/>
            <p:nvPr/>
          </p:nvSpPr>
          <p:spPr>
            <a:xfrm>
              <a:off x="1431268" y="2642708"/>
              <a:ext cx="1372218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US" altLang="zh-CN" sz="1200" dirty="0">
                  <a:solidFill>
                    <a:schemeClr val="tx1"/>
                  </a:solidFill>
                  <a:latin typeface="Arial" panose="020B0604020202020204" pitchFamily="34" charset="0"/>
                  <a:ea typeface="Open Sans" panose="020F0502020204030204" pitchFamily="34" charset="0"/>
                </a:rPr>
                <a:t>The image transmission time must be ≤ 2 seconds at 10 Mbps bandwidth.</a:t>
              </a:r>
            </a:p>
          </p:txBody>
        </p:sp>
        <p:grpSp>
          <p:nvGrpSpPr>
            <p:cNvPr id="944" name="组合 943">
              <a:extLst>
                <a:ext uri="{FF2B5EF4-FFF2-40B4-BE49-F238E27FC236}">
                  <a16:creationId xmlns:a16="http://schemas.microsoft.com/office/drawing/2014/main" id="{04D38417-B6E1-F9C5-37F5-31BEDBAD83BA}"/>
                </a:ext>
              </a:extLst>
            </p:cNvPr>
            <p:cNvGrpSpPr/>
            <p:nvPr/>
          </p:nvGrpSpPr>
          <p:grpSpPr>
            <a:xfrm>
              <a:off x="1992811" y="3824580"/>
              <a:ext cx="224062" cy="156652"/>
              <a:chOff x="7664114" y="2541091"/>
              <a:chExt cx="224062" cy="156652"/>
            </a:xfrm>
          </p:grpSpPr>
          <p:sp>
            <p:nvSpPr>
              <p:cNvPr id="945" name="Google Shape;9252;p83">
                <a:extLst>
                  <a:ext uri="{FF2B5EF4-FFF2-40B4-BE49-F238E27FC236}">
                    <a16:creationId xmlns:a16="http://schemas.microsoft.com/office/drawing/2014/main" id="{63DFBFC0-5143-A3F1-B575-822AE3ACBF15}"/>
                  </a:ext>
                </a:extLst>
              </p:cNvPr>
              <p:cNvSpPr/>
              <p:nvPr/>
            </p:nvSpPr>
            <p:spPr>
              <a:xfrm>
                <a:off x="7664114" y="2593491"/>
                <a:ext cx="186485" cy="104252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253;p83">
                <a:extLst>
                  <a:ext uri="{FF2B5EF4-FFF2-40B4-BE49-F238E27FC236}">
                    <a16:creationId xmlns:a16="http://schemas.microsoft.com/office/drawing/2014/main" id="{04737C96-BCAD-02B2-B8DF-9BAAF3346D03}"/>
                  </a:ext>
                </a:extLst>
              </p:cNvPr>
              <p:cNvSpPr/>
              <p:nvPr/>
            </p:nvSpPr>
            <p:spPr>
              <a:xfrm>
                <a:off x="7719767" y="2541091"/>
                <a:ext cx="168409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7" name="组合 946">
            <a:extLst>
              <a:ext uri="{FF2B5EF4-FFF2-40B4-BE49-F238E27FC236}">
                <a16:creationId xmlns:a16="http://schemas.microsoft.com/office/drawing/2014/main" id="{40A3FDC2-27A0-3CBE-F98B-73D1910E445E}"/>
              </a:ext>
            </a:extLst>
          </p:cNvPr>
          <p:cNvGrpSpPr/>
          <p:nvPr/>
        </p:nvGrpSpPr>
        <p:grpSpPr>
          <a:xfrm>
            <a:off x="4153470" y="2780856"/>
            <a:ext cx="1394686" cy="1815121"/>
            <a:chOff x="1418733" y="2624218"/>
            <a:chExt cx="1394686" cy="1815121"/>
          </a:xfrm>
        </p:grpSpPr>
        <p:sp>
          <p:nvSpPr>
            <p:cNvPr id="948" name="Google Shape;9234;p83">
              <a:extLst>
                <a:ext uri="{FF2B5EF4-FFF2-40B4-BE49-F238E27FC236}">
                  <a16:creationId xmlns:a16="http://schemas.microsoft.com/office/drawing/2014/main" id="{50B7A423-FB2A-2C30-97BD-CE573109D754}"/>
                </a:ext>
              </a:extLst>
            </p:cNvPr>
            <p:cNvSpPr/>
            <p:nvPr/>
          </p:nvSpPr>
          <p:spPr>
            <a:xfrm>
              <a:off x="1418733" y="2624218"/>
              <a:ext cx="1372218" cy="1815121"/>
            </a:xfrm>
            <a:prstGeom prst="rect">
              <a:avLst/>
            </a:pr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/>
            </a:p>
          </p:txBody>
        </p:sp>
        <p:sp>
          <p:nvSpPr>
            <p:cNvPr id="949" name="文本框 948">
              <a:extLst>
                <a:ext uri="{FF2B5EF4-FFF2-40B4-BE49-F238E27FC236}">
                  <a16:creationId xmlns:a16="http://schemas.microsoft.com/office/drawing/2014/main" id="{BB3502D8-E803-0C93-CFA5-06D4FF4A947F}"/>
                </a:ext>
              </a:extLst>
            </p:cNvPr>
            <p:cNvSpPr txBox="1"/>
            <p:nvPr/>
          </p:nvSpPr>
          <p:spPr>
            <a:xfrm>
              <a:off x="1441201" y="2724201"/>
              <a:ext cx="137221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endParaRPr lang="en-US" altLang="zh-CN" sz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F0502020204030204" pitchFamily="34" charset="0"/>
              </a:endParaRPr>
            </a:p>
          </p:txBody>
        </p:sp>
        <p:grpSp>
          <p:nvGrpSpPr>
            <p:cNvPr id="950" name="组合 949">
              <a:extLst>
                <a:ext uri="{FF2B5EF4-FFF2-40B4-BE49-F238E27FC236}">
                  <a16:creationId xmlns:a16="http://schemas.microsoft.com/office/drawing/2014/main" id="{2952DB2A-5FF8-282B-0883-1488EC5B1E6F}"/>
                </a:ext>
              </a:extLst>
            </p:cNvPr>
            <p:cNvGrpSpPr/>
            <p:nvPr/>
          </p:nvGrpSpPr>
          <p:grpSpPr>
            <a:xfrm>
              <a:off x="1992811" y="3824580"/>
              <a:ext cx="224062" cy="156652"/>
              <a:chOff x="7664114" y="2541091"/>
              <a:chExt cx="224062" cy="156652"/>
            </a:xfrm>
          </p:grpSpPr>
          <p:sp>
            <p:nvSpPr>
              <p:cNvPr id="951" name="Google Shape;9252;p83">
                <a:extLst>
                  <a:ext uri="{FF2B5EF4-FFF2-40B4-BE49-F238E27FC236}">
                    <a16:creationId xmlns:a16="http://schemas.microsoft.com/office/drawing/2014/main" id="{6A58885A-9367-2C28-6474-D20552169EBA}"/>
                  </a:ext>
                </a:extLst>
              </p:cNvPr>
              <p:cNvSpPr/>
              <p:nvPr/>
            </p:nvSpPr>
            <p:spPr>
              <a:xfrm>
                <a:off x="7664114" y="2593491"/>
                <a:ext cx="186485" cy="104252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253;p83">
                <a:extLst>
                  <a:ext uri="{FF2B5EF4-FFF2-40B4-BE49-F238E27FC236}">
                    <a16:creationId xmlns:a16="http://schemas.microsoft.com/office/drawing/2014/main" id="{0C1E2D90-B1BF-B388-ECA2-E7AA25B0DE09}"/>
                  </a:ext>
                </a:extLst>
              </p:cNvPr>
              <p:cNvSpPr/>
              <p:nvPr/>
            </p:nvSpPr>
            <p:spPr>
              <a:xfrm>
                <a:off x="7719767" y="2541091"/>
                <a:ext cx="168409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43" name="Google Shape;9232;p83">
            <a:extLst>
              <a:ext uri="{FF2B5EF4-FFF2-40B4-BE49-F238E27FC236}">
                <a16:creationId xmlns:a16="http://schemas.microsoft.com/office/drawing/2014/main" id="{1F81E54A-6C9B-B1E6-B7AB-D759C5F8D1C5}"/>
              </a:ext>
            </a:extLst>
          </p:cNvPr>
          <p:cNvSpPr/>
          <p:nvPr/>
        </p:nvSpPr>
        <p:spPr>
          <a:xfrm>
            <a:off x="720001" y="2202077"/>
            <a:ext cx="3433470" cy="398793"/>
          </a:xfrm>
          <a:prstGeom prst="rect">
            <a:avLst/>
          </a:prstGeom>
          <a:noFill/>
          <a:ln w="9525" cap="flat" cmpd="sng">
            <a:solidFill>
              <a:srgbClr val="E3E7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</p:txBody>
      </p:sp>
      <p:sp>
        <p:nvSpPr>
          <p:cNvPr id="845" name="文本框 844">
            <a:extLst>
              <a:ext uri="{FF2B5EF4-FFF2-40B4-BE49-F238E27FC236}">
                <a16:creationId xmlns:a16="http://schemas.microsoft.com/office/drawing/2014/main" id="{5DB60A94-8E4C-3E3D-1275-4DC788BD6FC0}"/>
              </a:ext>
            </a:extLst>
          </p:cNvPr>
          <p:cNvSpPr txBox="1"/>
          <p:nvPr/>
        </p:nvSpPr>
        <p:spPr>
          <a:xfrm>
            <a:off x="977982" y="1365768"/>
            <a:ext cx="13722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Use images with a resolution of ≥ 1920×1080.</a:t>
            </a:r>
          </a:p>
        </p:txBody>
      </p:sp>
      <p:grpSp>
        <p:nvGrpSpPr>
          <p:cNvPr id="849" name="组合 848">
            <a:extLst>
              <a:ext uri="{FF2B5EF4-FFF2-40B4-BE49-F238E27FC236}">
                <a16:creationId xmlns:a16="http://schemas.microsoft.com/office/drawing/2014/main" id="{86405DBC-5E41-26A2-A359-602DDDA1F634}"/>
              </a:ext>
            </a:extLst>
          </p:cNvPr>
          <p:cNvGrpSpPr/>
          <p:nvPr/>
        </p:nvGrpSpPr>
        <p:grpSpPr>
          <a:xfrm>
            <a:off x="1525849" y="2300871"/>
            <a:ext cx="224062" cy="156652"/>
            <a:chOff x="7664114" y="2541091"/>
            <a:chExt cx="224062" cy="156652"/>
          </a:xfrm>
        </p:grpSpPr>
        <p:sp>
          <p:nvSpPr>
            <p:cNvPr id="850" name="Google Shape;9252;p83">
              <a:extLst>
                <a:ext uri="{FF2B5EF4-FFF2-40B4-BE49-F238E27FC236}">
                  <a16:creationId xmlns:a16="http://schemas.microsoft.com/office/drawing/2014/main" id="{60DB3407-DF0E-173C-383B-4E6473DD09B1}"/>
                </a:ext>
              </a:extLst>
            </p:cNvPr>
            <p:cNvSpPr/>
            <p:nvPr/>
          </p:nvSpPr>
          <p:spPr>
            <a:xfrm>
              <a:off x="7664114" y="2593491"/>
              <a:ext cx="186485" cy="104252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9253;p83">
              <a:extLst>
                <a:ext uri="{FF2B5EF4-FFF2-40B4-BE49-F238E27FC236}">
                  <a16:creationId xmlns:a16="http://schemas.microsoft.com/office/drawing/2014/main" id="{45A39004-D302-3FB6-D93A-534E4277D98E}"/>
                </a:ext>
              </a:extLst>
            </p:cNvPr>
            <p:cNvSpPr/>
            <p:nvPr/>
          </p:nvSpPr>
          <p:spPr>
            <a:xfrm>
              <a:off x="7719767" y="2541091"/>
              <a:ext cx="168409" cy="10067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" name="文本框 853">
            <a:extLst>
              <a:ext uri="{FF2B5EF4-FFF2-40B4-BE49-F238E27FC236}">
                <a16:creationId xmlns:a16="http://schemas.microsoft.com/office/drawing/2014/main" id="{7FF29D4E-B69C-D04A-A9D3-05C8D120FFBC}"/>
              </a:ext>
            </a:extLst>
          </p:cNvPr>
          <p:cNvSpPr txBox="1"/>
          <p:nvPr/>
        </p:nvSpPr>
        <p:spPr>
          <a:xfrm>
            <a:off x="2556048" y="1365768"/>
            <a:ext cx="13722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compression ratio must be at least 50%.</a:t>
            </a:r>
          </a:p>
        </p:txBody>
      </p:sp>
      <p:sp>
        <p:nvSpPr>
          <p:cNvPr id="858" name="文本框 857">
            <a:extLst>
              <a:ext uri="{FF2B5EF4-FFF2-40B4-BE49-F238E27FC236}">
                <a16:creationId xmlns:a16="http://schemas.microsoft.com/office/drawing/2014/main" id="{B80EF7B7-42CE-C992-6A1F-CA37AF5FE9CF}"/>
              </a:ext>
            </a:extLst>
          </p:cNvPr>
          <p:cNvSpPr txBox="1"/>
          <p:nvPr/>
        </p:nvSpPr>
        <p:spPr>
          <a:xfrm>
            <a:off x="4181296" y="2780857"/>
            <a:ext cx="13722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compressed image must have a PSNR of ≥ 30 dB and a SSIM of ≥ 0.95.</a:t>
            </a:r>
          </a:p>
        </p:txBody>
      </p:sp>
      <p:grpSp>
        <p:nvGrpSpPr>
          <p:cNvPr id="859" name="组合 858">
            <a:extLst>
              <a:ext uri="{FF2B5EF4-FFF2-40B4-BE49-F238E27FC236}">
                <a16:creationId xmlns:a16="http://schemas.microsoft.com/office/drawing/2014/main" id="{EABCC0A4-2E57-7C28-F46A-56B8141CF103}"/>
              </a:ext>
            </a:extLst>
          </p:cNvPr>
          <p:cNvGrpSpPr/>
          <p:nvPr/>
        </p:nvGrpSpPr>
        <p:grpSpPr>
          <a:xfrm>
            <a:off x="3135556" y="2300871"/>
            <a:ext cx="224062" cy="156652"/>
            <a:chOff x="7664114" y="2541091"/>
            <a:chExt cx="224062" cy="156652"/>
          </a:xfrm>
        </p:grpSpPr>
        <p:sp>
          <p:nvSpPr>
            <p:cNvPr id="860" name="Google Shape;9252;p83">
              <a:extLst>
                <a:ext uri="{FF2B5EF4-FFF2-40B4-BE49-F238E27FC236}">
                  <a16:creationId xmlns:a16="http://schemas.microsoft.com/office/drawing/2014/main" id="{8EC434A7-0D49-A2B7-676E-BC2BD3EB5656}"/>
                </a:ext>
              </a:extLst>
            </p:cNvPr>
            <p:cNvSpPr/>
            <p:nvPr/>
          </p:nvSpPr>
          <p:spPr>
            <a:xfrm>
              <a:off x="7664114" y="2593491"/>
              <a:ext cx="186485" cy="104252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253;p83">
              <a:extLst>
                <a:ext uri="{FF2B5EF4-FFF2-40B4-BE49-F238E27FC236}">
                  <a16:creationId xmlns:a16="http://schemas.microsoft.com/office/drawing/2014/main" id="{DE1425C5-DC80-C6D8-382F-86F8F2F71101}"/>
                </a:ext>
              </a:extLst>
            </p:cNvPr>
            <p:cNvSpPr/>
            <p:nvPr/>
          </p:nvSpPr>
          <p:spPr>
            <a:xfrm>
              <a:off x="7719767" y="2541091"/>
              <a:ext cx="168409" cy="10067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6" name="Rectangle 4">
            <a:extLst>
              <a:ext uri="{FF2B5EF4-FFF2-40B4-BE49-F238E27FC236}">
                <a16:creationId xmlns:a16="http://schemas.microsoft.com/office/drawing/2014/main" id="{B93AAD7C-3491-E84C-0240-74010808EF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8073" y="2191411"/>
            <a:ext cx="2990486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bandwidth =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**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6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10 Mbps in bits per second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transmission_time = (compressed_size 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8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/ bandwidth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70" name="文本框 969">
            <a:extLst>
              <a:ext uri="{FF2B5EF4-FFF2-40B4-BE49-F238E27FC236}">
                <a16:creationId xmlns:a16="http://schemas.microsoft.com/office/drawing/2014/main" id="{082B1603-3028-ED4D-16EF-AF0A040D5C05}"/>
              </a:ext>
            </a:extLst>
          </p:cNvPr>
          <p:cNvSpPr txBox="1"/>
          <p:nvPr/>
        </p:nvSpPr>
        <p:spPr>
          <a:xfrm>
            <a:off x="5854188" y="2571750"/>
            <a:ext cx="284437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000" dirty="0">
                <a:solidFill>
                  <a:schemeClr val="tx1"/>
                </a:solidFill>
              </a:rPr>
              <a:t>Estimated Transmission Time: 1.28 seconds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72" name="文本框 971">
            <a:extLst>
              <a:ext uri="{FF2B5EF4-FFF2-40B4-BE49-F238E27FC236}">
                <a16:creationId xmlns:a16="http://schemas.microsoft.com/office/drawing/2014/main" id="{C91F61EC-8C92-5E1B-D515-F12DEA3D22F5}"/>
              </a:ext>
            </a:extLst>
          </p:cNvPr>
          <p:cNvSpPr txBox="1"/>
          <p:nvPr/>
        </p:nvSpPr>
        <p:spPr>
          <a:xfrm>
            <a:off x="6222920" y="3015142"/>
            <a:ext cx="2422752" cy="1677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zh-CN" altLang="en-US" b="1" dirty="0">
                <a:solidFill>
                  <a:schemeClr val="tx2"/>
                </a:solidFill>
              </a:rPr>
              <a:t>Yes</a:t>
            </a:r>
            <a:r>
              <a:rPr lang="en-US" altLang="zh-CN" b="1" dirty="0">
                <a:solidFill>
                  <a:schemeClr val="tx2"/>
                </a:solidFill>
              </a:rPr>
              <a:t>!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endParaRPr lang="en-US" altLang="zh-CN" dirty="0">
              <a:solidFill>
                <a:schemeClr val="tx1"/>
              </a:solidFill>
            </a:endParaRPr>
          </a:p>
          <a:p>
            <a:pPr algn="just"/>
            <a:r>
              <a:rPr lang="zh-CN" altLang="en-US" sz="1200" dirty="0">
                <a:solidFill>
                  <a:schemeClr val="tx1"/>
                </a:solidFill>
              </a:rPr>
              <a:t>The transmission time is less than 2 seconds, which meets the restriction requirement. This indicates that the compressed file size and current network bandwidth can support real-time transmission.</a:t>
            </a:r>
          </a:p>
        </p:txBody>
      </p:sp>
      <p:grpSp>
        <p:nvGrpSpPr>
          <p:cNvPr id="973" name="Google Shape;11615;p88">
            <a:extLst>
              <a:ext uri="{FF2B5EF4-FFF2-40B4-BE49-F238E27FC236}">
                <a16:creationId xmlns:a16="http://schemas.microsoft.com/office/drawing/2014/main" id="{67CFA3D1-F79A-8B64-C184-5A806E13AC11}"/>
              </a:ext>
            </a:extLst>
          </p:cNvPr>
          <p:cNvGrpSpPr/>
          <p:nvPr/>
        </p:nvGrpSpPr>
        <p:grpSpPr>
          <a:xfrm>
            <a:off x="4839579" y="1472006"/>
            <a:ext cx="868494" cy="730071"/>
            <a:chOff x="7929578" y="4284365"/>
            <a:chExt cx="395266" cy="351312"/>
          </a:xfrm>
          <a:solidFill>
            <a:schemeClr val="accent1"/>
          </a:solidFill>
        </p:grpSpPr>
        <p:sp>
          <p:nvSpPr>
            <p:cNvPr id="974" name="Google Shape;11616;p88">
              <a:extLst>
                <a:ext uri="{FF2B5EF4-FFF2-40B4-BE49-F238E27FC236}">
                  <a16:creationId xmlns:a16="http://schemas.microsoft.com/office/drawing/2014/main" id="{DFD9920C-B0EA-2AEC-0A31-A1DCF0292B11}"/>
                </a:ext>
              </a:extLst>
            </p:cNvPr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11617;p88">
              <a:extLst>
                <a:ext uri="{FF2B5EF4-FFF2-40B4-BE49-F238E27FC236}">
                  <a16:creationId xmlns:a16="http://schemas.microsoft.com/office/drawing/2014/main" id="{C6526081-DAD5-2767-D1E0-7555462E449F}"/>
                </a:ext>
              </a:extLst>
            </p:cNvPr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" name="Google Shape;11618;p88">
              <a:extLst>
                <a:ext uri="{FF2B5EF4-FFF2-40B4-BE49-F238E27FC236}">
                  <a16:creationId xmlns:a16="http://schemas.microsoft.com/office/drawing/2014/main" id="{82196CAD-E372-2B1F-BA42-61FDA4AEDE9C}"/>
                </a:ext>
              </a:extLst>
            </p:cNvPr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11619;p88">
              <a:extLst>
                <a:ext uri="{FF2B5EF4-FFF2-40B4-BE49-F238E27FC236}">
                  <a16:creationId xmlns:a16="http://schemas.microsoft.com/office/drawing/2014/main" id="{E4F59BB5-85D5-0FC6-EEC6-7CC7CFD2A5F7}"/>
                </a:ext>
              </a:extLst>
            </p:cNvPr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>
            <a:extLst>
              <a:ext uri="{FF2B5EF4-FFF2-40B4-BE49-F238E27FC236}">
                <a16:creationId xmlns:a16="http://schemas.microsoft.com/office/drawing/2014/main" id="{C2C958BD-68B8-F6FF-E876-5630BBC0D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4" y="3611879"/>
            <a:ext cx="3884575" cy="587201"/>
          </a:xfrm>
          <a:prstGeom prst="rect">
            <a:avLst/>
          </a:prstGeom>
        </p:spPr>
      </p:pic>
      <p:sp>
        <p:nvSpPr>
          <p:cNvPr id="1567" name="Google Shape;1567;p72"/>
          <p:cNvSpPr txBox="1">
            <a:spLocks noGrp="1"/>
          </p:cNvSpPr>
          <p:nvPr>
            <p:ph type="title"/>
          </p:nvPr>
        </p:nvSpPr>
        <p:spPr>
          <a:xfrm>
            <a:off x="2640875" y="1429049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569" name="Google Shape;1569;p72"/>
          <p:cNvSpPr txBox="1"/>
          <p:nvPr/>
        </p:nvSpPr>
        <p:spPr>
          <a:xfrm>
            <a:off x="2719252" y="3384417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5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 Compression for Intelligent Mobile Devices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Zhihan Liu, 1730784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" name="Google Shape;12462;p89">
            <a:extLst>
              <a:ext uri="{FF2B5EF4-FFF2-40B4-BE49-F238E27FC236}">
                <a16:creationId xmlns:a16="http://schemas.microsoft.com/office/drawing/2014/main" id="{45BECFB5-5B7B-F528-3AFE-AA85BE176E70}"/>
              </a:ext>
            </a:extLst>
          </p:cNvPr>
          <p:cNvGrpSpPr/>
          <p:nvPr/>
        </p:nvGrpSpPr>
        <p:grpSpPr>
          <a:xfrm>
            <a:off x="5416284" y="2572131"/>
            <a:ext cx="282174" cy="355735"/>
            <a:chOff x="7144274" y="1500214"/>
            <a:chExt cx="282174" cy="355735"/>
          </a:xfrm>
          <a:solidFill>
            <a:schemeClr val="bg2">
              <a:lumMod val="50000"/>
            </a:schemeClr>
          </a:solidFill>
        </p:grpSpPr>
        <p:sp>
          <p:nvSpPr>
            <p:cNvPr id="5" name="Google Shape;12463;p89">
              <a:extLst>
                <a:ext uri="{FF2B5EF4-FFF2-40B4-BE49-F238E27FC236}">
                  <a16:creationId xmlns:a16="http://schemas.microsoft.com/office/drawing/2014/main" id="{2EA460CF-97C5-DD47-F0AA-9284E090C2EF}"/>
                </a:ext>
              </a:extLst>
            </p:cNvPr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464;p89">
              <a:extLst>
                <a:ext uri="{FF2B5EF4-FFF2-40B4-BE49-F238E27FC236}">
                  <a16:creationId xmlns:a16="http://schemas.microsoft.com/office/drawing/2014/main" id="{379101FF-D93C-7CF9-D530-6A3BB0A9C677}"/>
                </a:ext>
              </a:extLst>
            </p:cNvPr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465;p89">
              <a:extLst>
                <a:ext uri="{FF2B5EF4-FFF2-40B4-BE49-F238E27FC236}">
                  <a16:creationId xmlns:a16="http://schemas.microsoft.com/office/drawing/2014/main" id="{62482279-AC6A-4FD0-669D-0F8A3C3F993C}"/>
                </a:ext>
              </a:extLst>
            </p:cNvPr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466;p89">
              <a:extLst>
                <a:ext uri="{FF2B5EF4-FFF2-40B4-BE49-F238E27FC236}">
                  <a16:creationId xmlns:a16="http://schemas.microsoft.com/office/drawing/2014/main" id="{04AD2442-0E36-4720-F24C-4F05D5906CFA}"/>
                </a:ext>
              </a:extLst>
            </p:cNvPr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467;p89">
              <a:extLst>
                <a:ext uri="{FF2B5EF4-FFF2-40B4-BE49-F238E27FC236}">
                  <a16:creationId xmlns:a16="http://schemas.microsoft.com/office/drawing/2014/main" id="{D7B73AAD-6CF9-AE4E-5B0E-793B73262708}"/>
                </a:ext>
              </a:extLst>
            </p:cNvPr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468;p89">
              <a:extLst>
                <a:ext uri="{FF2B5EF4-FFF2-40B4-BE49-F238E27FC236}">
                  <a16:creationId xmlns:a16="http://schemas.microsoft.com/office/drawing/2014/main" id="{4A266A2D-4B74-D288-1870-5CEF9A785CB1}"/>
                </a:ext>
              </a:extLst>
            </p:cNvPr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2469;p89">
            <a:extLst>
              <a:ext uri="{FF2B5EF4-FFF2-40B4-BE49-F238E27FC236}">
                <a16:creationId xmlns:a16="http://schemas.microsoft.com/office/drawing/2014/main" id="{AB6C5B23-4C29-BE23-0173-45993CAA9145}"/>
              </a:ext>
            </a:extLst>
          </p:cNvPr>
          <p:cNvGrpSpPr/>
          <p:nvPr/>
        </p:nvGrpSpPr>
        <p:grpSpPr>
          <a:xfrm>
            <a:off x="4957272" y="2572131"/>
            <a:ext cx="289682" cy="354594"/>
            <a:chOff x="6685262" y="1500214"/>
            <a:chExt cx="289682" cy="354594"/>
          </a:xfrm>
          <a:solidFill>
            <a:schemeClr val="bg2">
              <a:lumMod val="50000"/>
            </a:schemeClr>
          </a:solidFill>
        </p:grpSpPr>
        <p:sp>
          <p:nvSpPr>
            <p:cNvPr id="12" name="Google Shape;12470;p89">
              <a:extLst>
                <a:ext uri="{FF2B5EF4-FFF2-40B4-BE49-F238E27FC236}">
                  <a16:creationId xmlns:a16="http://schemas.microsoft.com/office/drawing/2014/main" id="{57B9BA84-742F-D332-C95D-84E090FAE0BE}"/>
                </a:ext>
              </a:extLst>
            </p:cNvPr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471;p89">
              <a:extLst>
                <a:ext uri="{FF2B5EF4-FFF2-40B4-BE49-F238E27FC236}">
                  <a16:creationId xmlns:a16="http://schemas.microsoft.com/office/drawing/2014/main" id="{1CF4831E-9045-9A00-8E6E-82B25C804DBC}"/>
                </a:ext>
              </a:extLst>
            </p:cNvPr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472;p89">
              <a:extLst>
                <a:ext uri="{FF2B5EF4-FFF2-40B4-BE49-F238E27FC236}">
                  <a16:creationId xmlns:a16="http://schemas.microsoft.com/office/drawing/2014/main" id="{C64BE06E-016F-A539-D3D2-D51064015E8E}"/>
                </a:ext>
              </a:extLst>
            </p:cNvPr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473;p89">
              <a:extLst>
                <a:ext uri="{FF2B5EF4-FFF2-40B4-BE49-F238E27FC236}">
                  <a16:creationId xmlns:a16="http://schemas.microsoft.com/office/drawing/2014/main" id="{EE494914-E567-AEE4-3971-7814134164F4}"/>
                </a:ext>
              </a:extLst>
            </p:cNvPr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2474;p89">
            <a:extLst>
              <a:ext uri="{FF2B5EF4-FFF2-40B4-BE49-F238E27FC236}">
                <a16:creationId xmlns:a16="http://schemas.microsoft.com/office/drawing/2014/main" id="{6AF3830C-35A6-3D69-2D12-FE1DFF766A8E}"/>
              </a:ext>
            </a:extLst>
          </p:cNvPr>
          <p:cNvGrpSpPr/>
          <p:nvPr/>
        </p:nvGrpSpPr>
        <p:grpSpPr>
          <a:xfrm>
            <a:off x="4472948" y="2572511"/>
            <a:ext cx="322154" cy="355355"/>
            <a:chOff x="6200938" y="1500594"/>
            <a:chExt cx="322154" cy="355355"/>
          </a:xfrm>
          <a:solidFill>
            <a:schemeClr val="bg2">
              <a:lumMod val="50000"/>
            </a:schemeClr>
          </a:solidFill>
        </p:grpSpPr>
        <p:sp>
          <p:nvSpPr>
            <p:cNvPr id="17" name="Google Shape;12475;p89">
              <a:extLst>
                <a:ext uri="{FF2B5EF4-FFF2-40B4-BE49-F238E27FC236}">
                  <a16:creationId xmlns:a16="http://schemas.microsoft.com/office/drawing/2014/main" id="{EED5BF76-21B9-D64A-23D6-D10B15FA1AFC}"/>
                </a:ext>
              </a:extLst>
            </p:cNvPr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476;p89">
              <a:extLst>
                <a:ext uri="{FF2B5EF4-FFF2-40B4-BE49-F238E27FC236}">
                  <a16:creationId xmlns:a16="http://schemas.microsoft.com/office/drawing/2014/main" id="{40D321D3-2532-0195-8719-33035DA4A40C}"/>
                </a:ext>
              </a:extLst>
            </p:cNvPr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477;p89">
              <a:extLst>
                <a:ext uri="{FF2B5EF4-FFF2-40B4-BE49-F238E27FC236}">
                  <a16:creationId xmlns:a16="http://schemas.microsoft.com/office/drawing/2014/main" id="{97F7F20D-13BB-DBD0-BE00-76BE7D4E0E50}"/>
                </a:ext>
              </a:extLst>
            </p:cNvPr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478;p89">
              <a:extLst>
                <a:ext uri="{FF2B5EF4-FFF2-40B4-BE49-F238E27FC236}">
                  <a16:creationId xmlns:a16="http://schemas.microsoft.com/office/drawing/2014/main" id="{89A1C0D2-A696-E586-C3CD-9F70D39E68F3}"/>
                </a:ext>
              </a:extLst>
            </p:cNvPr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479;p89">
              <a:extLst>
                <a:ext uri="{FF2B5EF4-FFF2-40B4-BE49-F238E27FC236}">
                  <a16:creationId xmlns:a16="http://schemas.microsoft.com/office/drawing/2014/main" id="{174B4A79-2374-3022-C7F0-1ECFD41F81C6}"/>
                </a:ext>
              </a:extLst>
            </p:cNvPr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2480;p89">
            <a:extLst>
              <a:ext uri="{FF2B5EF4-FFF2-40B4-BE49-F238E27FC236}">
                <a16:creationId xmlns:a16="http://schemas.microsoft.com/office/drawing/2014/main" id="{8F1F9B62-F5D8-DA3B-4383-240891A8051A}"/>
              </a:ext>
            </a:extLst>
          </p:cNvPr>
          <p:cNvGrpSpPr/>
          <p:nvPr/>
        </p:nvGrpSpPr>
        <p:grpSpPr>
          <a:xfrm>
            <a:off x="3561641" y="2572131"/>
            <a:ext cx="332355" cy="354974"/>
            <a:chOff x="5289631" y="1500214"/>
            <a:chExt cx="332355" cy="354974"/>
          </a:xfrm>
          <a:solidFill>
            <a:schemeClr val="bg2">
              <a:lumMod val="50000"/>
            </a:schemeClr>
          </a:solidFill>
        </p:grpSpPr>
        <p:sp>
          <p:nvSpPr>
            <p:cNvPr id="23" name="Google Shape;12481;p89">
              <a:extLst>
                <a:ext uri="{FF2B5EF4-FFF2-40B4-BE49-F238E27FC236}">
                  <a16:creationId xmlns:a16="http://schemas.microsoft.com/office/drawing/2014/main" id="{54F4DBF6-7930-8A1B-F178-1D1A71B36D45}"/>
                </a:ext>
              </a:extLst>
            </p:cNvPr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482;p89">
              <a:extLst>
                <a:ext uri="{FF2B5EF4-FFF2-40B4-BE49-F238E27FC236}">
                  <a16:creationId xmlns:a16="http://schemas.microsoft.com/office/drawing/2014/main" id="{74D3ACED-31A4-4DB5-47EA-FDA19E3709F7}"/>
                </a:ext>
              </a:extLst>
            </p:cNvPr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483;p89">
              <a:extLst>
                <a:ext uri="{FF2B5EF4-FFF2-40B4-BE49-F238E27FC236}">
                  <a16:creationId xmlns:a16="http://schemas.microsoft.com/office/drawing/2014/main" id="{BF681DD2-C03A-19E1-0E55-299CC3EA5A51}"/>
                </a:ext>
              </a:extLst>
            </p:cNvPr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484;p89">
              <a:extLst>
                <a:ext uri="{FF2B5EF4-FFF2-40B4-BE49-F238E27FC236}">
                  <a16:creationId xmlns:a16="http://schemas.microsoft.com/office/drawing/2014/main" id="{4F7AFD73-12CE-1CB1-A653-F917A435C83F}"/>
                </a:ext>
              </a:extLst>
            </p:cNvPr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485;p89">
              <a:extLst>
                <a:ext uri="{FF2B5EF4-FFF2-40B4-BE49-F238E27FC236}">
                  <a16:creationId xmlns:a16="http://schemas.microsoft.com/office/drawing/2014/main" id="{14D5404A-78CF-7111-DC8F-5E7FBE3B1680}"/>
                </a:ext>
              </a:extLst>
            </p:cNvPr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486;p89">
              <a:extLst>
                <a:ext uri="{FF2B5EF4-FFF2-40B4-BE49-F238E27FC236}">
                  <a16:creationId xmlns:a16="http://schemas.microsoft.com/office/drawing/2014/main" id="{AFC09B20-8897-1DD4-F8F7-6D5EF30A1194}"/>
                </a:ext>
              </a:extLst>
            </p:cNvPr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2487;p89">
            <a:extLst>
              <a:ext uri="{FF2B5EF4-FFF2-40B4-BE49-F238E27FC236}">
                <a16:creationId xmlns:a16="http://schemas.microsoft.com/office/drawing/2014/main" id="{6C73BAE1-482C-CCC8-D7A1-1247A834EFF4}"/>
              </a:ext>
            </a:extLst>
          </p:cNvPr>
          <p:cNvGrpSpPr/>
          <p:nvPr/>
        </p:nvGrpSpPr>
        <p:grpSpPr>
          <a:xfrm>
            <a:off x="4020305" y="2571750"/>
            <a:ext cx="323294" cy="356115"/>
            <a:chOff x="5748295" y="1499833"/>
            <a:chExt cx="323294" cy="356115"/>
          </a:xfrm>
          <a:solidFill>
            <a:schemeClr val="bg2">
              <a:lumMod val="50000"/>
            </a:schemeClr>
          </a:solidFill>
        </p:grpSpPr>
        <p:sp>
          <p:nvSpPr>
            <p:cNvPr id="30" name="Google Shape;12488;p89">
              <a:extLst>
                <a:ext uri="{FF2B5EF4-FFF2-40B4-BE49-F238E27FC236}">
                  <a16:creationId xmlns:a16="http://schemas.microsoft.com/office/drawing/2014/main" id="{8AB3E746-8922-CC1B-FD41-A162104F837A}"/>
                </a:ext>
              </a:extLst>
            </p:cNvPr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489;p89">
              <a:extLst>
                <a:ext uri="{FF2B5EF4-FFF2-40B4-BE49-F238E27FC236}">
                  <a16:creationId xmlns:a16="http://schemas.microsoft.com/office/drawing/2014/main" id="{9E673212-7E28-96CF-E1E4-7B36F6D8DDBE}"/>
                </a:ext>
              </a:extLst>
            </p:cNvPr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490;p89">
              <a:extLst>
                <a:ext uri="{FF2B5EF4-FFF2-40B4-BE49-F238E27FC236}">
                  <a16:creationId xmlns:a16="http://schemas.microsoft.com/office/drawing/2014/main" id="{88590235-78DF-F85E-B83A-B67FF1B0B4C6}"/>
                </a:ext>
              </a:extLst>
            </p:cNvPr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491;p89">
              <a:extLst>
                <a:ext uri="{FF2B5EF4-FFF2-40B4-BE49-F238E27FC236}">
                  <a16:creationId xmlns:a16="http://schemas.microsoft.com/office/drawing/2014/main" id="{102273A0-1516-B8A7-1BD6-2B7F2AD617F0}"/>
                </a:ext>
              </a:extLst>
            </p:cNvPr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492;p89">
              <a:extLst>
                <a:ext uri="{FF2B5EF4-FFF2-40B4-BE49-F238E27FC236}">
                  <a16:creationId xmlns:a16="http://schemas.microsoft.com/office/drawing/2014/main" id="{5015CB70-4612-99ED-DB42-EA304810E101}"/>
                </a:ext>
              </a:extLst>
            </p:cNvPr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493;p89">
              <a:extLst>
                <a:ext uri="{FF2B5EF4-FFF2-40B4-BE49-F238E27FC236}">
                  <a16:creationId xmlns:a16="http://schemas.microsoft.com/office/drawing/2014/main" id="{40272A2B-37C3-D6E9-0840-5DB14662D0FE}"/>
                </a:ext>
              </a:extLst>
            </p:cNvPr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494;p89">
              <a:extLst>
                <a:ext uri="{FF2B5EF4-FFF2-40B4-BE49-F238E27FC236}">
                  <a16:creationId xmlns:a16="http://schemas.microsoft.com/office/drawing/2014/main" id="{D25ECC3E-2C02-257F-C3B3-A8163ECC4D30}"/>
                </a:ext>
              </a:extLst>
            </p:cNvPr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2495;p89">
            <a:extLst>
              <a:ext uri="{FF2B5EF4-FFF2-40B4-BE49-F238E27FC236}">
                <a16:creationId xmlns:a16="http://schemas.microsoft.com/office/drawing/2014/main" id="{BC638B03-AFB7-9F80-7465-F86ECACB3AF8}"/>
              </a:ext>
            </a:extLst>
          </p:cNvPr>
          <p:cNvGrpSpPr/>
          <p:nvPr/>
        </p:nvGrpSpPr>
        <p:grpSpPr>
          <a:xfrm>
            <a:off x="6319671" y="2572954"/>
            <a:ext cx="278404" cy="355260"/>
            <a:chOff x="8047661" y="1501037"/>
            <a:chExt cx="278404" cy="355260"/>
          </a:xfrm>
          <a:solidFill>
            <a:schemeClr val="bg2">
              <a:lumMod val="50000"/>
            </a:schemeClr>
          </a:solidFill>
        </p:grpSpPr>
        <p:sp>
          <p:nvSpPr>
            <p:cNvPr id="38" name="Google Shape;12496;p89">
              <a:extLst>
                <a:ext uri="{FF2B5EF4-FFF2-40B4-BE49-F238E27FC236}">
                  <a16:creationId xmlns:a16="http://schemas.microsoft.com/office/drawing/2014/main" id="{30FC98C4-5555-68E8-62E0-F7E04297C7D5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497;p89">
              <a:extLst>
                <a:ext uri="{FF2B5EF4-FFF2-40B4-BE49-F238E27FC236}">
                  <a16:creationId xmlns:a16="http://schemas.microsoft.com/office/drawing/2014/main" id="{518A2369-03E6-6E77-5A88-37E878C64742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498;p89">
              <a:extLst>
                <a:ext uri="{FF2B5EF4-FFF2-40B4-BE49-F238E27FC236}">
                  <a16:creationId xmlns:a16="http://schemas.microsoft.com/office/drawing/2014/main" id="{B78063B3-B028-2E01-2AB8-250A6BBF5464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499;p89">
              <a:extLst>
                <a:ext uri="{FF2B5EF4-FFF2-40B4-BE49-F238E27FC236}">
                  <a16:creationId xmlns:a16="http://schemas.microsoft.com/office/drawing/2014/main" id="{94395DF8-C2BC-3A7B-BA2C-E230039BE0BD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2500;p89">
            <a:extLst>
              <a:ext uri="{FF2B5EF4-FFF2-40B4-BE49-F238E27FC236}">
                <a16:creationId xmlns:a16="http://schemas.microsoft.com/office/drawing/2014/main" id="{5B23862C-E161-B28B-BF32-E3B67BAAEFB3}"/>
              </a:ext>
            </a:extLst>
          </p:cNvPr>
          <p:cNvGrpSpPr/>
          <p:nvPr/>
        </p:nvGrpSpPr>
        <p:grpSpPr>
          <a:xfrm>
            <a:off x="3175399" y="2572131"/>
            <a:ext cx="267854" cy="355735"/>
            <a:chOff x="4903389" y="1500214"/>
            <a:chExt cx="267854" cy="355735"/>
          </a:xfrm>
          <a:solidFill>
            <a:schemeClr val="bg2">
              <a:lumMod val="50000"/>
            </a:schemeClr>
          </a:solidFill>
        </p:grpSpPr>
        <p:sp>
          <p:nvSpPr>
            <p:cNvPr id="43" name="Google Shape;12501;p89">
              <a:extLst>
                <a:ext uri="{FF2B5EF4-FFF2-40B4-BE49-F238E27FC236}">
                  <a16:creationId xmlns:a16="http://schemas.microsoft.com/office/drawing/2014/main" id="{D86A5275-B5B7-E2AE-EEA8-FA8A826D96DA}"/>
                </a:ext>
              </a:extLst>
            </p:cNvPr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502;p89">
              <a:extLst>
                <a:ext uri="{FF2B5EF4-FFF2-40B4-BE49-F238E27FC236}">
                  <a16:creationId xmlns:a16="http://schemas.microsoft.com/office/drawing/2014/main" id="{874055B7-8193-E8B4-0549-8DFFAB4B2DA3}"/>
                </a:ext>
              </a:extLst>
            </p:cNvPr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503;p89">
              <a:extLst>
                <a:ext uri="{FF2B5EF4-FFF2-40B4-BE49-F238E27FC236}">
                  <a16:creationId xmlns:a16="http://schemas.microsoft.com/office/drawing/2014/main" id="{B209D71D-E67E-15F6-17A5-29DD583421A5}"/>
                </a:ext>
              </a:extLst>
            </p:cNvPr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504;p89">
              <a:extLst>
                <a:ext uri="{FF2B5EF4-FFF2-40B4-BE49-F238E27FC236}">
                  <a16:creationId xmlns:a16="http://schemas.microsoft.com/office/drawing/2014/main" id="{31681201-B948-DA5F-DA75-181E7367FC08}"/>
                </a:ext>
              </a:extLst>
            </p:cNvPr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505;p89">
              <a:extLst>
                <a:ext uri="{FF2B5EF4-FFF2-40B4-BE49-F238E27FC236}">
                  <a16:creationId xmlns:a16="http://schemas.microsoft.com/office/drawing/2014/main" id="{E798E09F-B7AB-7860-86B9-BA06DAAEAED4}"/>
                </a:ext>
              </a:extLst>
            </p:cNvPr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12506;p89">
            <a:extLst>
              <a:ext uri="{FF2B5EF4-FFF2-40B4-BE49-F238E27FC236}">
                <a16:creationId xmlns:a16="http://schemas.microsoft.com/office/drawing/2014/main" id="{1D32AFBD-3D90-3FAC-3D17-6FFB45E554EA}"/>
              </a:ext>
            </a:extLst>
          </p:cNvPr>
          <p:cNvGrpSpPr/>
          <p:nvPr/>
        </p:nvGrpSpPr>
        <p:grpSpPr>
          <a:xfrm>
            <a:off x="5885528" y="2573271"/>
            <a:ext cx="264433" cy="353074"/>
            <a:chOff x="7613518" y="1501354"/>
            <a:chExt cx="264433" cy="353074"/>
          </a:xfrm>
          <a:solidFill>
            <a:schemeClr val="bg2">
              <a:lumMod val="50000"/>
            </a:schemeClr>
          </a:solidFill>
        </p:grpSpPr>
        <p:sp>
          <p:nvSpPr>
            <p:cNvPr id="49" name="Google Shape;12507;p89">
              <a:extLst>
                <a:ext uri="{FF2B5EF4-FFF2-40B4-BE49-F238E27FC236}">
                  <a16:creationId xmlns:a16="http://schemas.microsoft.com/office/drawing/2014/main" id="{69CF3445-6870-9522-21D5-BBE5A3DB01E1}"/>
                </a:ext>
              </a:extLst>
            </p:cNvPr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08;p89">
              <a:extLst>
                <a:ext uri="{FF2B5EF4-FFF2-40B4-BE49-F238E27FC236}">
                  <a16:creationId xmlns:a16="http://schemas.microsoft.com/office/drawing/2014/main" id="{CFCEFDA0-B3CF-1DA3-1F9C-B8CB5C64CF55}"/>
                </a:ext>
              </a:extLst>
            </p:cNvPr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09;p89">
              <a:extLst>
                <a:ext uri="{FF2B5EF4-FFF2-40B4-BE49-F238E27FC236}">
                  <a16:creationId xmlns:a16="http://schemas.microsoft.com/office/drawing/2014/main" id="{4D7354E8-8F3E-EF58-4204-0C9C06C856BD}"/>
                </a:ext>
              </a:extLst>
            </p:cNvPr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10;p89">
              <a:extLst>
                <a:ext uri="{FF2B5EF4-FFF2-40B4-BE49-F238E27FC236}">
                  <a16:creationId xmlns:a16="http://schemas.microsoft.com/office/drawing/2014/main" id="{CA05853E-03D8-259A-643C-5D045026D5C0}"/>
                </a:ext>
              </a:extLst>
            </p:cNvPr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11;p89">
              <a:extLst>
                <a:ext uri="{FF2B5EF4-FFF2-40B4-BE49-F238E27FC236}">
                  <a16:creationId xmlns:a16="http://schemas.microsoft.com/office/drawing/2014/main" id="{41C31213-A5BC-23CC-142D-5B66AD399DD8}"/>
                </a:ext>
              </a:extLst>
            </p:cNvPr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12;p89">
              <a:extLst>
                <a:ext uri="{FF2B5EF4-FFF2-40B4-BE49-F238E27FC236}">
                  <a16:creationId xmlns:a16="http://schemas.microsoft.com/office/drawing/2014/main" id="{94E4134B-969A-1399-FAAD-95937E68CA7B}"/>
                </a:ext>
              </a:extLst>
            </p:cNvPr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1"/>
          <p:cNvSpPr txBox="1">
            <a:spLocks noGrp="1"/>
          </p:cNvSpPr>
          <p:nvPr>
            <p:ph type="title"/>
          </p:nvPr>
        </p:nvSpPr>
        <p:spPr>
          <a:xfrm>
            <a:off x="3855378" y="2003816"/>
            <a:ext cx="4858346" cy="10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Introduction</a:t>
            </a:r>
            <a:endParaRPr sz="4800" dirty="0"/>
          </a:p>
        </p:txBody>
      </p:sp>
      <p:sp>
        <p:nvSpPr>
          <p:cNvPr id="592" name="Google Shape;592;p41"/>
          <p:cNvSpPr txBox="1">
            <a:spLocks noGrp="1"/>
          </p:cNvSpPr>
          <p:nvPr>
            <p:ph type="subTitle" idx="1"/>
          </p:nvPr>
        </p:nvSpPr>
        <p:spPr>
          <a:xfrm>
            <a:off x="3905670" y="3140160"/>
            <a:ext cx="4757762" cy="4097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  <a:endParaRPr dirty="0"/>
          </a:p>
        </p:txBody>
      </p:sp>
      <p:grpSp>
        <p:nvGrpSpPr>
          <p:cNvPr id="593" name="Google Shape;593;p41"/>
          <p:cNvGrpSpPr/>
          <p:nvPr/>
        </p:nvGrpSpPr>
        <p:grpSpPr>
          <a:xfrm>
            <a:off x="0" y="1180413"/>
            <a:ext cx="3706425" cy="2961301"/>
            <a:chOff x="0" y="1180413"/>
            <a:chExt cx="3706425" cy="2961301"/>
          </a:xfrm>
        </p:grpSpPr>
        <p:grpSp>
          <p:nvGrpSpPr>
            <p:cNvPr id="594" name="Google Shape;594;p41"/>
            <p:cNvGrpSpPr/>
            <p:nvPr/>
          </p:nvGrpSpPr>
          <p:grpSpPr>
            <a:xfrm>
              <a:off x="713214" y="1180413"/>
              <a:ext cx="2582427" cy="2782667"/>
              <a:chOff x="713214" y="1180413"/>
              <a:chExt cx="2582427" cy="2782667"/>
            </a:xfrm>
          </p:grpSpPr>
          <p:sp>
            <p:nvSpPr>
              <p:cNvPr id="595" name="Google Shape;595;p41"/>
              <p:cNvSpPr/>
              <p:nvPr/>
            </p:nvSpPr>
            <p:spPr>
              <a:xfrm>
                <a:off x="2478589" y="1342508"/>
                <a:ext cx="817052" cy="762158"/>
              </a:xfrm>
              <a:custGeom>
                <a:avLst/>
                <a:gdLst/>
                <a:ahLst/>
                <a:cxnLst/>
                <a:rect l="l" t="t" r="r" b="b"/>
                <a:pathLst>
                  <a:path w="18635" h="17383" extrusionOk="0">
                    <a:moveTo>
                      <a:pt x="0" y="0"/>
                    </a:moveTo>
                    <a:lnTo>
                      <a:pt x="0" y="17382"/>
                    </a:lnTo>
                    <a:lnTo>
                      <a:pt x="18635" y="17382"/>
                    </a:lnTo>
                    <a:lnTo>
                      <a:pt x="18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41"/>
              <p:cNvSpPr/>
              <p:nvPr/>
            </p:nvSpPr>
            <p:spPr>
              <a:xfrm>
                <a:off x="2478589" y="1342508"/>
                <a:ext cx="817052" cy="80412"/>
              </a:xfrm>
              <a:custGeom>
                <a:avLst/>
                <a:gdLst/>
                <a:ahLst/>
                <a:cxnLst/>
                <a:rect l="l" t="t" r="r" b="b"/>
                <a:pathLst>
                  <a:path w="18635" h="1834" extrusionOk="0">
                    <a:moveTo>
                      <a:pt x="0" y="0"/>
                    </a:moveTo>
                    <a:lnTo>
                      <a:pt x="0" y="1833"/>
                    </a:lnTo>
                    <a:lnTo>
                      <a:pt x="18635" y="1833"/>
                    </a:lnTo>
                    <a:lnTo>
                      <a:pt x="18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41"/>
              <p:cNvSpPr/>
              <p:nvPr/>
            </p:nvSpPr>
            <p:spPr>
              <a:xfrm>
                <a:off x="3089350" y="1368596"/>
                <a:ext cx="29508" cy="30209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89" extrusionOk="0">
                    <a:moveTo>
                      <a:pt x="336" y="1"/>
                    </a:moveTo>
                    <a:cubicBezTo>
                      <a:pt x="153" y="1"/>
                      <a:pt x="0" y="154"/>
                      <a:pt x="0" y="352"/>
                    </a:cubicBezTo>
                    <a:cubicBezTo>
                      <a:pt x="0" y="536"/>
                      <a:pt x="153" y="688"/>
                      <a:pt x="336" y="688"/>
                    </a:cubicBezTo>
                    <a:cubicBezTo>
                      <a:pt x="520" y="688"/>
                      <a:pt x="672" y="536"/>
                      <a:pt x="672" y="352"/>
                    </a:cubicBezTo>
                    <a:cubicBezTo>
                      <a:pt x="672" y="154"/>
                      <a:pt x="520" y="1"/>
                      <a:pt x="3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41"/>
              <p:cNvSpPr/>
              <p:nvPr/>
            </p:nvSpPr>
            <p:spPr>
              <a:xfrm>
                <a:off x="3150952" y="1368596"/>
                <a:ext cx="29508" cy="30209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89" extrusionOk="0">
                    <a:moveTo>
                      <a:pt x="337" y="1"/>
                    </a:moveTo>
                    <a:cubicBezTo>
                      <a:pt x="153" y="1"/>
                      <a:pt x="1" y="154"/>
                      <a:pt x="1" y="352"/>
                    </a:cubicBezTo>
                    <a:cubicBezTo>
                      <a:pt x="1" y="536"/>
                      <a:pt x="153" y="688"/>
                      <a:pt x="337" y="688"/>
                    </a:cubicBezTo>
                    <a:cubicBezTo>
                      <a:pt x="520" y="688"/>
                      <a:pt x="673" y="536"/>
                      <a:pt x="673" y="352"/>
                    </a:cubicBezTo>
                    <a:cubicBezTo>
                      <a:pt x="673" y="154"/>
                      <a:pt x="520" y="16"/>
                      <a:pt x="3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41"/>
              <p:cNvSpPr/>
              <p:nvPr/>
            </p:nvSpPr>
            <p:spPr>
              <a:xfrm>
                <a:off x="3208564" y="1370613"/>
                <a:ext cx="29508" cy="29508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73" extrusionOk="0">
                    <a:moveTo>
                      <a:pt x="336" y="1"/>
                    </a:moveTo>
                    <a:cubicBezTo>
                      <a:pt x="138" y="1"/>
                      <a:pt x="0" y="153"/>
                      <a:pt x="0" y="337"/>
                    </a:cubicBezTo>
                    <a:cubicBezTo>
                      <a:pt x="0" y="520"/>
                      <a:pt x="138" y="673"/>
                      <a:pt x="336" y="673"/>
                    </a:cubicBezTo>
                    <a:cubicBezTo>
                      <a:pt x="519" y="673"/>
                      <a:pt x="672" y="520"/>
                      <a:pt x="672" y="337"/>
                    </a:cubicBezTo>
                    <a:cubicBezTo>
                      <a:pt x="672" y="153"/>
                      <a:pt x="519" y="1"/>
                      <a:pt x="3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41"/>
              <p:cNvSpPr/>
              <p:nvPr/>
            </p:nvSpPr>
            <p:spPr>
              <a:xfrm>
                <a:off x="2623891" y="1497851"/>
                <a:ext cx="115926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30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2643" y="230"/>
                    </a:lnTo>
                    <a:lnTo>
                      <a:pt x="26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41"/>
              <p:cNvSpPr/>
              <p:nvPr/>
            </p:nvSpPr>
            <p:spPr>
              <a:xfrm>
                <a:off x="2759854" y="1497851"/>
                <a:ext cx="115882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230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643" y="230"/>
                    </a:lnTo>
                    <a:lnTo>
                      <a:pt x="26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41"/>
              <p:cNvSpPr/>
              <p:nvPr/>
            </p:nvSpPr>
            <p:spPr>
              <a:xfrm>
                <a:off x="2659406" y="1550772"/>
                <a:ext cx="179501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4094" h="215" extrusionOk="0">
                    <a:moveTo>
                      <a:pt x="0" y="0"/>
                    </a:moveTo>
                    <a:lnTo>
                      <a:pt x="0" y="214"/>
                    </a:lnTo>
                    <a:lnTo>
                      <a:pt x="4094" y="214"/>
                    </a:lnTo>
                    <a:lnTo>
                      <a:pt x="409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41"/>
              <p:cNvSpPr/>
              <p:nvPr/>
            </p:nvSpPr>
            <p:spPr>
              <a:xfrm>
                <a:off x="2869029" y="1550772"/>
                <a:ext cx="91110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15" extrusionOk="0">
                    <a:moveTo>
                      <a:pt x="0" y="0"/>
                    </a:moveTo>
                    <a:lnTo>
                      <a:pt x="0" y="214"/>
                    </a:lnTo>
                    <a:lnTo>
                      <a:pt x="2077" y="214"/>
                    </a:lnTo>
                    <a:lnTo>
                      <a:pt x="20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41"/>
              <p:cNvSpPr/>
              <p:nvPr/>
            </p:nvSpPr>
            <p:spPr>
              <a:xfrm>
                <a:off x="2721665" y="1602991"/>
                <a:ext cx="79096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1803" y="215"/>
                    </a:lnTo>
                    <a:lnTo>
                      <a:pt x="18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41"/>
              <p:cNvSpPr/>
              <p:nvPr/>
            </p:nvSpPr>
            <p:spPr>
              <a:xfrm>
                <a:off x="2846229" y="1602991"/>
                <a:ext cx="261229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5958" y="215"/>
                    </a:lnTo>
                    <a:lnTo>
                      <a:pt x="59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41"/>
              <p:cNvSpPr/>
              <p:nvPr/>
            </p:nvSpPr>
            <p:spPr>
              <a:xfrm>
                <a:off x="2783268" y="1655255"/>
                <a:ext cx="298760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6814" h="215" extrusionOk="0">
                    <a:moveTo>
                      <a:pt x="1" y="0"/>
                    </a:moveTo>
                    <a:lnTo>
                      <a:pt x="1" y="214"/>
                    </a:lnTo>
                    <a:lnTo>
                      <a:pt x="6813" y="214"/>
                    </a:lnTo>
                    <a:lnTo>
                      <a:pt x="68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41"/>
              <p:cNvSpPr/>
              <p:nvPr/>
            </p:nvSpPr>
            <p:spPr>
              <a:xfrm>
                <a:off x="2708293" y="1707474"/>
                <a:ext cx="92469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30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108" y="230"/>
                    </a:lnTo>
                    <a:lnTo>
                      <a:pt x="21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41"/>
              <p:cNvSpPr/>
              <p:nvPr/>
            </p:nvSpPr>
            <p:spPr>
              <a:xfrm>
                <a:off x="2839565" y="1707474"/>
                <a:ext cx="91768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30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093" y="230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41"/>
              <p:cNvSpPr/>
              <p:nvPr/>
            </p:nvSpPr>
            <p:spPr>
              <a:xfrm>
                <a:off x="2623891" y="1979357"/>
                <a:ext cx="133990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3056" y="215"/>
                    </a:lnTo>
                    <a:lnTo>
                      <a:pt x="305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41"/>
              <p:cNvSpPr/>
              <p:nvPr/>
            </p:nvSpPr>
            <p:spPr>
              <a:xfrm>
                <a:off x="2804708" y="1979357"/>
                <a:ext cx="133333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3040" y="215"/>
                    </a:lnTo>
                    <a:lnTo>
                      <a:pt x="30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41"/>
              <p:cNvSpPr/>
              <p:nvPr/>
            </p:nvSpPr>
            <p:spPr>
              <a:xfrm>
                <a:off x="2980176" y="1979357"/>
                <a:ext cx="133990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3055" y="215"/>
                    </a:lnTo>
                    <a:lnTo>
                      <a:pt x="305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41"/>
              <p:cNvSpPr/>
              <p:nvPr/>
            </p:nvSpPr>
            <p:spPr>
              <a:xfrm>
                <a:off x="2659406" y="1927138"/>
                <a:ext cx="261886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5973" h="215" extrusionOk="0">
                    <a:moveTo>
                      <a:pt x="0" y="1"/>
                    </a:moveTo>
                    <a:lnTo>
                      <a:pt x="0" y="214"/>
                    </a:lnTo>
                    <a:lnTo>
                      <a:pt x="5972" y="214"/>
                    </a:lnTo>
                    <a:lnTo>
                      <a:pt x="5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41"/>
              <p:cNvSpPr/>
              <p:nvPr/>
            </p:nvSpPr>
            <p:spPr>
              <a:xfrm>
                <a:off x="2962111" y="1927138"/>
                <a:ext cx="261229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215" extrusionOk="0">
                    <a:moveTo>
                      <a:pt x="0" y="1"/>
                    </a:moveTo>
                    <a:lnTo>
                      <a:pt x="0" y="214"/>
                    </a:lnTo>
                    <a:lnTo>
                      <a:pt x="5957" y="214"/>
                    </a:lnTo>
                    <a:lnTo>
                      <a:pt x="59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41"/>
              <p:cNvSpPr/>
              <p:nvPr/>
            </p:nvSpPr>
            <p:spPr>
              <a:xfrm>
                <a:off x="2721665" y="1874217"/>
                <a:ext cx="259913" cy="10128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231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5927" y="230"/>
                    </a:lnTo>
                    <a:lnTo>
                      <a:pt x="59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41"/>
              <p:cNvSpPr/>
              <p:nvPr/>
            </p:nvSpPr>
            <p:spPr>
              <a:xfrm>
                <a:off x="3003633" y="1874217"/>
                <a:ext cx="72344" cy="10128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231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1650" y="230"/>
                    </a:lnTo>
                    <a:lnTo>
                      <a:pt x="1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41"/>
              <p:cNvSpPr/>
              <p:nvPr/>
            </p:nvSpPr>
            <p:spPr>
              <a:xfrm>
                <a:off x="2704917" y="1821997"/>
                <a:ext cx="97818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230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2231" y="230"/>
                    </a:lnTo>
                    <a:lnTo>
                      <a:pt x="22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41"/>
              <p:cNvSpPr/>
              <p:nvPr/>
            </p:nvSpPr>
            <p:spPr>
              <a:xfrm>
                <a:off x="2854297" y="1821997"/>
                <a:ext cx="97818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230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230" y="230"/>
                    </a:lnTo>
                    <a:lnTo>
                      <a:pt x="223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41"/>
              <p:cNvSpPr/>
              <p:nvPr/>
            </p:nvSpPr>
            <p:spPr>
              <a:xfrm>
                <a:off x="3014989" y="1821997"/>
                <a:ext cx="97818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230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2231" y="230"/>
                    </a:lnTo>
                    <a:lnTo>
                      <a:pt x="22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41"/>
              <p:cNvSpPr/>
              <p:nvPr/>
            </p:nvSpPr>
            <p:spPr>
              <a:xfrm>
                <a:off x="2818124" y="1769778"/>
                <a:ext cx="137323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230" extrusionOk="0">
                    <a:moveTo>
                      <a:pt x="0" y="0"/>
                    </a:moveTo>
                    <a:lnTo>
                      <a:pt x="0" y="229"/>
                    </a:lnTo>
                    <a:lnTo>
                      <a:pt x="3131" y="229"/>
                    </a:lnTo>
                    <a:lnTo>
                      <a:pt x="31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41"/>
              <p:cNvSpPr/>
              <p:nvPr/>
            </p:nvSpPr>
            <p:spPr>
              <a:xfrm>
                <a:off x="2629942" y="1769778"/>
                <a:ext cx="136665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30" extrusionOk="0">
                    <a:moveTo>
                      <a:pt x="0" y="0"/>
                    </a:moveTo>
                    <a:lnTo>
                      <a:pt x="0" y="229"/>
                    </a:lnTo>
                    <a:lnTo>
                      <a:pt x="3116" y="229"/>
                    </a:lnTo>
                    <a:lnTo>
                      <a:pt x="31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41"/>
              <p:cNvSpPr/>
              <p:nvPr/>
            </p:nvSpPr>
            <p:spPr>
              <a:xfrm>
                <a:off x="2548215" y="1488468"/>
                <a:ext cx="12759" cy="12803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92" extrusionOk="0">
                    <a:moveTo>
                      <a:pt x="1" y="1"/>
                    </a:moveTo>
                    <a:lnTo>
                      <a:pt x="1" y="291"/>
                    </a:lnTo>
                    <a:lnTo>
                      <a:pt x="291" y="291"/>
                    </a:lnTo>
                    <a:lnTo>
                      <a:pt x="291" y="1"/>
                    </a:lnTo>
                    <a:close/>
                  </a:path>
                </a:pathLst>
              </a:custGeom>
              <a:solidFill>
                <a:srgbClr val="F9FB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41"/>
              <p:cNvSpPr/>
              <p:nvPr/>
            </p:nvSpPr>
            <p:spPr>
              <a:xfrm>
                <a:off x="2548215" y="1539372"/>
                <a:ext cx="12759" cy="405873"/>
              </a:xfrm>
              <a:custGeom>
                <a:avLst/>
                <a:gdLst/>
                <a:ahLst/>
                <a:cxnLst/>
                <a:rect l="l" t="t" r="r" b="b"/>
                <a:pathLst>
                  <a:path w="291" h="9257" extrusionOk="0">
                    <a:moveTo>
                      <a:pt x="1" y="1"/>
                    </a:moveTo>
                    <a:lnTo>
                      <a:pt x="1" y="581"/>
                    </a:lnTo>
                    <a:lnTo>
                      <a:pt x="291" y="581"/>
                    </a:lnTo>
                    <a:lnTo>
                      <a:pt x="291" y="1"/>
                    </a:lnTo>
                    <a:close/>
                    <a:moveTo>
                      <a:pt x="1" y="1452"/>
                    </a:moveTo>
                    <a:lnTo>
                      <a:pt x="1" y="2017"/>
                    </a:lnTo>
                    <a:lnTo>
                      <a:pt x="291" y="2017"/>
                    </a:lnTo>
                    <a:lnTo>
                      <a:pt x="291" y="1452"/>
                    </a:lnTo>
                    <a:close/>
                    <a:moveTo>
                      <a:pt x="1" y="2888"/>
                    </a:moveTo>
                    <a:lnTo>
                      <a:pt x="1" y="3468"/>
                    </a:lnTo>
                    <a:lnTo>
                      <a:pt x="291" y="3468"/>
                    </a:lnTo>
                    <a:lnTo>
                      <a:pt x="291" y="2888"/>
                    </a:lnTo>
                    <a:close/>
                    <a:moveTo>
                      <a:pt x="1" y="4339"/>
                    </a:moveTo>
                    <a:lnTo>
                      <a:pt x="1" y="4919"/>
                    </a:lnTo>
                    <a:lnTo>
                      <a:pt x="291" y="4919"/>
                    </a:lnTo>
                    <a:lnTo>
                      <a:pt x="291" y="4339"/>
                    </a:lnTo>
                    <a:close/>
                    <a:moveTo>
                      <a:pt x="1" y="5790"/>
                    </a:moveTo>
                    <a:lnTo>
                      <a:pt x="1" y="6370"/>
                    </a:lnTo>
                    <a:lnTo>
                      <a:pt x="291" y="6370"/>
                    </a:lnTo>
                    <a:lnTo>
                      <a:pt x="291" y="5790"/>
                    </a:lnTo>
                    <a:close/>
                    <a:moveTo>
                      <a:pt x="1" y="7241"/>
                    </a:moveTo>
                    <a:lnTo>
                      <a:pt x="1" y="7806"/>
                    </a:lnTo>
                    <a:lnTo>
                      <a:pt x="291" y="7806"/>
                    </a:lnTo>
                    <a:lnTo>
                      <a:pt x="291" y="7241"/>
                    </a:lnTo>
                    <a:close/>
                    <a:moveTo>
                      <a:pt x="1" y="8677"/>
                    </a:moveTo>
                    <a:lnTo>
                      <a:pt x="1" y="9257"/>
                    </a:lnTo>
                    <a:lnTo>
                      <a:pt x="291" y="9257"/>
                    </a:lnTo>
                    <a:lnTo>
                      <a:pt x="291" y="867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41"/>
              <p:cNvSpPr/>
              <p:nvPr/>
            </p:nvSpPr>
            <p:spPr>
              <a:xfrm>
                <a:off x="2548215" y="1983391"/>
                <a:ext cx="12759" cy="12759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91" extrusionOk="0">
                    <a:moveTo>
                      <a:pt x="1" y="1"/>
                    </a:moveTo>
                    <a:lnTo>
                      <a:pt x="1" y="291"/>
                    </a:lnTo>
                    <a:lnTo>
                      <a:pt x="291" y="291"/>
                    </a:ln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41"/>
              <p:cNvSpPr/>
              <p:nvPr/>
            </p:nvSpPr>
            <p:spPr>
              <a:xfrm>
                <a:off x="1370889" y="1180413"/>
                <a:ext cx="672407" cy="414598"/>
              </a:xfrm>
              <a:custGeom>
                <a:avLst/>
                <a:gdLst/>
                <a:ahLst/>
                <a:cxnLst/>
                <a:rect l="l" t="t" r="r" b="b"/>
                <a:pathLst>
                  <a:path w="15336" h="9456" extrusionOk="0">
                    <a:moveTo>
                      <a:pt x="1" y="1"/>
                    </a:moveTo>
                    <a:lnTo>
                      <a:pt x="1" y="9456"/>
                    </a:lnTo>
                    <a:lnTo>
                      <a:pt x="15336" y="9456"/>
                    </a:lnTo>
                    <a:lnTo>
                      <a:pt x="153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41"/>
              <p:cNvSpPr/>
              <p:nvPr/>
            </p:nvSpPr>
            <p:spPr>
              <a:xfrm>
                <a:off x="1525574" y="1323743"/>
                <a:ext cx="106543" cy="115882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2643" extrusionOk="0">
                    <a:moveTo>
                      <a:pt x="2185" y="1"/>
                    </a:moveTo>
                    <a:lnTo>
                      <a:pt x="1" y="978"/>
                    </a:lnTo>
                    <a:lnTo>
                      <a:pt x="1" y="1665"/>
                    </a:lnTo>
                    <a:lnTo>
                      <a:pt x="2185" y="2643"/>
                    </a:lnTo>
                    <a:lnTo>
                      <a:pt x="2430" y="2078"/>
                    </a:lnTo>
                    <a:lnTo>
                      <a:pt x="597" y="1314"/>
                    </a:lnTo>
                    <a:lnTo>
                      <a:pt x="2430" y="535"/>
                    </a:lnTo>
                    <a:lnTo>
                      <a:pt x="21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41"/>
              <p:cNvSpPr/>
              <p:nvPr/>
            </p:nvSpPr>
            <p:spPr>
              <a:xfrm>
                <a:off x="1664212" y="1262140"/>
                <a:ext cx="85761" cy="229090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5225" extrusionOk="0">
                    <a:moveTo>
                      <a:pt x="1330" y="0"/>
                    </a:moveTo>
                    <a:lnTo>
                      <a:pt x="1" y="5087"/>
                    </a:lnTo>
                    <a:lnTo>
                      <a:pt x="627" y="5224"/>
                    </a:lnTo>
                    <a:lnTo>
                      <a:pt x="1956" y="138"/>
                    </a:ln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41"/>
              <p:cNvSpPr/>
              <p:nvPr/>
            </p:nvSpPr>
            <p:spPr>
              <a:xfrm>
                <a:off x="1782769" y="1323743"/>
                <a:ext cx="105842" cy="115225"/>
              </a:xfrm>
              <a:custGeom>
                <a:avLst/>
                <a:gdLst/>
                <a:ahLst/>
                <a:cxnLst/>
                <a:rect l="l" t="t" r="r" b="b"/>
                <a:pathLst>
                  <a:path w="2414" h="2628" extrusionOk="0">
                    <a:moveTo>
                      <a:pt x="229" y="1"/>
                    </a:moveTo>
                    <a:lnTo>
                      <a:pt x="0" y="535"/>
                    </a:lnTo>
                    <a:lnTo>
                      <a:pt x="1818" y="1314"/>
                    </a:lnTo>
                    <a:lnTo>
                      <a:pt x="0" y="2078"/>
                    </a:lnTo>
                    <a:lnTo>
                      <a:pt x="229" y="2628"/>
                    </a:lnTo>
                    <a:lnTo>
                      <a:pt x="2414" y="1650"/>
                    </a:lnTo>
                    <a:lnTo>
                      <a:pt x="2414" y="978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41"/>
              <p:cNvSpPr/>
              <p:nvPr/>
            </p:nvSpPr>
            <p:spPr>
              <a:xfrm flipH="1">
                <a:off x="1010571" y="1983391"/>
                <a:ext cx="383118" cy="273286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6233" extrusionOk="0">
                    <a:moveTo>
                      <a:pt x="1" y="1"/>
                    </a:moveTo>
                    <a:lnTo>
                      <a:pt x="1" y="6232"/>
                    </a:lnTo>
                    <a:lnTo>
                      <a:pt x="8737" y="6232"/>
                    </a:lnTo>
                    <a:lnTo>
                      <a:pt x="87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41"/>
              <p:cNvSpPr/>
              <p:nvPr/>
            </p:nvSpPr>
            <p:spPr>
              <a:xfrm flipH="1">
                <a:off x="1233566" y="2024912"/>
                <a:ext cx="52965" cy="190901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4354" extrusionOk="0">
                    <a:moveTo>
                      <a:pt x="1207" y="1"/>
                    </a:moveTo>
                    <a:cubicBezTo>
                      <a:pt x="489" y="1"/>
                      <a:pt x="291" y="214"/>
                      <a:pt x="291" y="688"/>
                    </a:cubicBezTo>
                    <a:lnTo>
                      <a:pt x="291" y="1589"/>
                    </a:lnTo>
                    <a:cubicBezTo>
                      <a:pt x="291" y="1834"/>
                      <a:pt x="230" y="1940"/>
                      <a:pt x="0" y="1940"/>
                    </a:cubicBezTo>
                    <a:lnTo>
                      <a:pt x="0" y="2414"/>
                    </a:lnTo>
                    <a:cubicBezTo>
                      <a:pt x="230" y="2414"/>
                      <a:pt x="291" y="2506"/>
                      <a:pt x="291" y="2765"/>
                    </a:cubicBezTo>
                    <a:lnTo>
                      <a:pt x="291" y="3651"/>
                    </a:lnTo>
                    <a:cubicBezTo>
                      <a:pt x="291" y="4125"/>
                      <a:pt x="505" y="4354"/>
                      <a:pt x="1207" y="4354"/>
                    </a:cubicBezTo>
                    <a:lnTo>
                      <a:pt x="1207" y="3941"/>
                    </a:lnTo>
                    <a:cubicBezTo>
                      <a:pt x="932" y="3941"/>
                      <a:pt x="825" y="3865"/>
                      <a:pt x="825" y="3651"/>
                    </a:cubicBezTo>
                    <a:lnTo>
                      <a:pt x="825" y="2719"/>
                    </a:lnTo>
                    <a:cubicBezTo>
                      <a:pt x="825" y="2353"/>
                      <a:pt x="673" y="2246"/>
                      <a:pt x="428" y="2170"/>
                    </a:cubicBezTo>
                    <a:cubicBezTo>
                      <a:pt x="688" y="2108"/>
                      <a:pt x="825" y="1986"/>
                      <a:pt x="825" y="1620"/>
                    </a:cubicBezTo>
                    <a:lnTo>
                      <a:pt x="825" y="688"/>
                    </a:lnTo>
                    <a:cubicBezTo>
                      <a:pt x="825" y="474"/>
                      <a:pt x="932" y="398"/>
                      <a:pt x="1207" y="398"/>
                    </a:cubicBezTo>
                    <a:lnTo>
                      <a:pt x="1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41"/>
              <p:cNvSpPr/>
              <p:nvPr/>
            </p:nvSpPr>
            <p:spPr>
              <a:xfrm flipH="1">
                <a:off x="1117728" y="2024254"/>
                <a:ext cx="53622" cy="191559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4369" extrusionOk="0">
                    <a:moveTo>
                      <a:pt x="1" y="0"/>
                    </a:moveTo>
                    <a:lnTo>
                      <a:pt x="1" y="413"/>
                    </a:lnTo>
                    <a:cubicBezTo>
                      <a:pt x="291" y="413"/>
                      <a:pt x="382" y="489"/>
                      <a:pt x="382" y="703"/>
                    </a:cubicBezTo>
                    <a:lnTo>
                      <a:pt x="382" y="1635"/>
                    </a:lnTo>
                    <a:cubicBezTo>
                      <a:pt x="382" y="2001"/>
                      <a:pt x="535" y="2123"/>
                      <a:pt x="795" y="2185"/>
                    </a:cubicBezTo>
                    <a:cubicBezTo>
                      <a:pt x="535" y="2261"/>
                      <a:pt x="382" y="2368"/>
                      <a:pt x="382" y="2734"/>
                    </a:cubicBezTo>
                    <a:lnTo>
                      <a:pt x="382" y="3666"/>
                    </a:lnTo>
                    <a:cubicBezTo>
                      <a:pt x="382" y="3880"/>
                      <a:pt x="291" y="3956"/>
                      <a:pt x="1" y="3956"/>
                    </a:cubicBezTo>
                    <a:lnTo>
                      <a:pt x="1" y="4369"/>
                    </a:lnTo>
                    <a:cubicBezTo>
                      <a:pt x="719" y="4369"/>
                      <a:pt x="917" y="4140"/>
                      <a:pt x="917" y="3666"/>
                    </a:cubicBezTo>
                    <a:lnTo>
                      <a:pt x="917" y="2780"/>
                    </a:lnTo>
                    <a:cubicBezTo>
                      <a:pt x="917" y="2521"/>
                      <a:pt x="978" y="2414"/>
                      <a:pt x="1223" y="2414"/>
                    </a:cubicBezTo>
                    <a:lnTo>
                      <a:pt x="1223" y="1955"/>
                    </a:lnTo>
                    <a:cubicBezTo>
                      <a:pt x="978" y="1955"/>
                      <a:pt x="917" y="1849"/>
                      <a:pt x="917" y="1589"/>
                    </a:cubicBezTo>
                    <a:lnTo>
                      <a:pt x="917" y="703"/>
                    </a:lnTo>
                    <a:cubicBezTo>
                      <a:pt x="917" y="229"/>
                      <a:pt x="719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41"/>
              <p:cNvSpPr/>
              <p:nvPr/>
            </p:nvSpPr>
            <p:spPr>
              <a:xfrm>
                <a:off x="2218719" y="1240043"/>
                <a:ext cx="429988" cy="287316"/>
              </a:xfrm>
              <a:custGeom>
                <a:avLst/>
                <a:gdLst/>
                <a:ahLst/>
                <a:cxnLst/>
                <a:rect l="l" t="t" r="r" b="b"/>
                <a:pathLst>
                  <a:path w="9807" h="6553" extrusionOk="0">
                    <a:moveTo>
                      <a:pt x="1" y="0"/>
                    </a:moveTo>
                    <a:lnTo>
                      <a:pt x="1" y="6553"/>
                    </a:lnTo>
                    <a:lnTo>
                      <a:pt x="9807" y="6553"/>
                    </a:lnTo>
                    <a:lnTo>
                      <a:pt x="98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41"/>
              <p:cNvSpPr/>
              <p:nvPr/>
            </p:nvSpPr>
            <p:spPr>
              <a:xfrm>
                <a:off x="2340609" y="1295682"/>
                <a:ext cx="181562" cy="176257"/>
              </a:xfrm>
              <a:custGeom>
                <a:avLst/>
                <a:gdLst/>
                <a:ahLst/>
                <a:cxnLst/>
                <a:rect l="l" t="t" r="r" b="b"/>
                <a:pathLst>
                  <a:path w="4141" h="4020" extrusionOk="0">
                    <a:moveTo>
                      <a:pt x="1719" y="476"/>
                    </a:moveTo>
                    <a:cubicBezTo>
                      <a:pt x="2009" y="476"/>
                      <a:pt x="2299" y="587"/>
                      <a:pt x="2521" y="809"/>
                    </a:cubicBezTo>
                    <a:cubicBezTo>
                      <a:pt x="2979" y="1252"/>
                      <a:pt x="2979" y="1969"/>
                      <a:pt x="2536" y="2412"/>
                    </a:cubicBezTo>
                    <a:cubicBezTo>
                      <a:pt x="2315" y="2634"/>
                      <a:pt x="2021" y="2745"/>
                      <a:pt x="1727" y="2745"/>
                    </a:cubicBezTo>
                    <a:cubicBezTo>
                      <a:pt x="1433" y="2745"/>
                      <a:pt x="1139" y="2634"/>
                      <a:pt x="917" y="2412"/>
                    </a:cubicBezTo>
                    <a:cubicBezTo>
                      <a:pt x="474" y="1969"/>
                      <a:pt x="474" y="1252"/>
                      <a:pt x="917" y="809"/>
                    </a:cubicBezTo>
                    <a:cubicBezTo>
                      <a:pt x="1139" y="587"/>
                      <a:pt x="1429" y="476"/>
                      <a:pt x="1719" y="476"/>
                    </a:cubicBezTo>
                    <a:close/>
                    <a:moveTo>
                      <a:pt x="1727" y="1"/>
                    </a:moveTo>
                    <a:cubicBezTo>
                      <a:pt x="1259" y="1"/>
                      <a:pt x="791" y="204"/>
                      <a:pt x="474" y="610"/>
                    </a:cubicBezTo>
                    <a:cubicBezTo>
                      <a:pt x="1" y="1206"/>
                      <a:pt x="1" y="2061"/>
                      <a:pt x="490" y="2626"/>
                    </a:cubicBezTo>
                    <a:cubicBezTo>
                      <a:pt x="809" y="3018"/>
                      <a:pt x="1270" y="3215"/>
                      <a:pt x="1729" y="3215"/>
                    </a:cubicBezTo>
                    <a:cubicBezTo>
                      <a:pt x="2039" y="3215"/>
                      <a:pt x="2348" y="3125"/>
                      <a:pt x="2613" y="2947"/>
                    </a:cubicBezTo>
                    <a:lnTo>
                      <a:pt x="3651" y="3986"/>
                    </a:lnTo>
                    <a:cubicBezTo>
                      <a:pt x="3674" y="4009"/>
                      <a:pt x="3701" y="4020"/>
                      <a:pt x="3728" y="4020"/>
                    </a:cubicBezTo>
                    <a:cubicBezTo>
                      <a:pt x="3754" y="4020"/>
                      <a:pt x="3781" y="4009"/>
                      <a:pt x="3804" y="3986"/>
                    </a:cubicBezTo>
                    <a:lnTo>
                      <a:pt x="4094" y="3695"/>
                    </a:lnTo>
                    <a:cubicBezTo>
                      <a:pt x="4140" y="3650"/>
                      <a:pt x="4140" y="3573"/>
                      <a:pt x="4094" y="3543"/>
                    </a:cubicBezTo>
                    <a:lnTo>
                      <a:pt x="3056" y="2504"/>
                    </a:lnTo>
                    <a:cubicBezTo>
                      <a:pt x="3483" y="1878"/>
                      <a:pt x="3407" y="1022"/>
                      <a:pt x="2857" y="473"/>
                    </a:cubicBezTo>
                    <a:cubicBezTo>
                      <a:pt x="2550" y="158"/>
                      <a:pt x="2138" y="1"/>
                      <a:pt x="17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41"/>
              <p:cNvSpPr/>
              <p:nvPr/>
            </p:nvSpPr>
            <p:spPr>
              <a:xfrm flipH="1">
                <a:off x="1615982" y="2010180"/>
                <a:ext cx="223040" cy="226416"/>
              </a:xfrm>
              <a:custGeom>
                <a:avLst/>
                <a:gdLst/>
                <a:ahLst/>
                <a:cxnLst/>
                <a:rect l="l" t="t" r="r" b="b"/>
                <a:pathLst>
                  <a:path w="5087" h="5164" extrusionOk="0">
                    <a:moveTo>
                      <a:pt x="5087" y="2689"/>
                    </a:moveTo>
                    <a:cubicBezTo>
                      <a:pt x="5071" y="2903"/>
                      <a:pt x="4766" y="5163"/>
                      <a:pt x="2444" y="5163"/>
                    </a:cubicBezTo>
                    <a:cubicBezTo>
                      <a:pt x="0" y="5163"/>
                      <a:pt x="413" y="2750"/>
                      <a:pt x="413" y="2750"/>
                    </a:cubicBezTo>
                    <a:lnTo>
                      <a:pt x="413" y="2735"/>
                    </a:lnTo>
                    <a:cubicBezTo>
                      <a:pt x="657" y="2674"/>
                      <a:pt x="901" y="2658"/>
                      <a:pt x="1176" y="2689"/>
                    </a:cubicBezTo>
                    <a:lnTo>
                      <a:pt x="1176" y="1543"/>
                    </a:lnTo>
                    <a:lnTo>
                      <a:pt x="3941" y="1"/>
                    </a:lnTo>
                    <a:lnTo>
                      <a:pt x="4048" y="1"/>
                    </a:lnTo>
                    <a:lnTo>
                      <a:pt x="4048" y="2674"/>
                    </a:lnTo>
                    <a:cubicBezTo>
                      <a:pt x="4048" y="2674"/>
                      <a:pt x="4491" y="2612"/>
                      <a:pt x="5087" y="2689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41"/>
              <p:cNvSpPr/>
              <p:nvPr/>
            </p:nvSpPr>
            <p:spPr>
              <a:xfrm flipH="1">
                <a:off x="1626680" y="1702783"/>
                <a:ext cx="315465" cy="423981"/>
              </a:xfrm>
              <a:custGeom>
                <a:avLst/>
                <a:gdLst/>
                <a:ahLst/>
                <a:cxnLst/>
                <a:rect l="l" t="t" r="r" b="b"/>
                <a:pathLst>
                  <a:path w="7195" h="9670" extrusionOk="0">
                    <a:moveTo>
                      <a:pt x="6094" y="1910"/>
                    </a:moveTo>
                    <a:cubicBezTo>
                      <a:pt x="6492" y="2307"/>
                      <a:pt x="6782" y="2811"/>
                      <a:pt x="6935" y="3453"/>
                    </a:cubicBezTo>
                    <a:cubicBezTo>
                      <a:pt x="7194" y="4614"/>
                      <a:pt x="6950" y="5866"/>
                      <a:pt x="6598" y="6996"/>
                    </a:cubicBezTo>
                    <a:cubicBezTo>
                      <a:pt x="6553" y="7180"/>
                      <a:pt x="6476" y="7378"/>
                      <a:pt x="6354" y="7546"/>
                    </a:cubicBezTo>
                    <a:cubicBezTo>
                      <a:pt x="6278" y="7653"/>
                      <a:pt x="6171" y="7760"/>
                      <a:pt x="6064" y="7852"/>
                    </a:cubicBezTo>
                    <a:lnTo>
                      <a:pt x="4582" y="9135"/>
                    </a:lnTo>
                    <a:cubicBezTo>
                      <a:pt x="4246" y="9425"/>
                      <a:pt x="2199" y="9669"/>
                      <a:pt x="1802" y="9394"/>
                    </a:cubicBezTo>
                    <a:cubicBezTo>
                      <a:pt x="290" y="8310"/>
                      <a:pt x="0" y="5194"/>
                      <a:pt x="305" y="3590"/>
                    </a:cubicBezTo>
                    <a:cubicBezTo>
                      <a:pt x="810" y="948"/>
                      <a:pt x="4216" y="1"/>
                      <a:pt x="6094" y="191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41"/>
              <p:cNvSpPr/>
              <p:nvPr/>
            </p:nvSpPr>
            <p:spPr>
              <a:xfrm flipH="1">
                <a:off x="1676269" y="1916527"/>
                <a:ext cx="40864" cy="53798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227" extrusionOk="0">
                    <a:moveTo>
                      <a:pt x="504" y="0"/>
                    </a:moveTo>
                    <a:cubicBezTo>
                      <a:pt x="333" y="0"/>
                      <a:pt x="185" y="159"/>
                      <a:pt x="137" y="334"/>
                    </a:cubicBezTo>
                    <a:lnTo>
                      <a:pt x="137" y="334"/>
                    </a:lnTo>
                    <a:cubicBezTo>
                      <a:pt x="31" y="472"/>
                      <a:pt x="275" y="548"/>
                      <a:pt x="275" y="686"/>
                    </a:cubicBezTo>
                    <a:cubicBezTo>
                      <a:pt x="260" y="823"/>
                      <a:pt x="0" y="1006"/>
                      <a:pt x="168" y="1159"/>
                    </a:cubicBezTo>
                    <a:cubicBezTo>
                      <a:pt x="220" y="1207"/>
                      <a:pt x="279" y="1226"/>
                      <a:pt x="339" y="1226"/>
                    </a:cubicBezTo>
                    <a:cubicBezTo>
                      <a:pt x="511" y="1226"/>
                      <a:pt x="696" y="1066"/>
                      <a:pt x="764" y="930"/>
                    </a:cubicBezTo>
                    <a:cubicBezTo>
                      <a:pt x="871" y="670"/>
                      <a:pt x="932" y="227"/>
                      <a:pt x="657" y="44"/>
                    </a:cubicBezTo>
                    <a:cubicBezTo>
                      <a:pt x="605" y="14"/>
                      <a:pt x="554" y="0"/>
                      <a:pt x="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41"/>
              <p:cNvSpPr/>
              <p:nvPr/>
            </p:nvSpPr>
            <p:spPr>
              <a:xfrm flipH="1">
                <a:off x="1661537" y="1928497"/>
                <a:ext cx="52921" cy="8777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2002" extrusionOk="0">
                    <a:moveTo>
                      <a:pt x="1069" y="0"/>
                    </a:moveTo>
                    <a:cubicBezTo>
                      <a:pt x="1069" y="0"/>
                      <a:pt x="1085" y="428"/>
                      <a:pt x="963" y="810"/>
                    </a:cubicBezTo>
                    <a:cubicBezTo>
                      <a:pt x="857" y="1140"/>
                      <a:pt x="500" y="1344"/>
                      <a:pt x="228" y="1344"/>
                    </a:cubicBezTo>
                    <a:cubicBezTo>
                      <a:pt x="185" y="1344"/>
                      <a:pt x="144" y="1339"/>
                      <a:pt x="107" y="1329"/>
                    </a:cubicBezTo>
                    <a:lnTo>
                      <a:pt x="107" y="1329"/>
                    </a:lnTo>
                    <a:cubicBezTo>
                      <a:pt x="107" y="1329"/>
                      <a:pt x="0" y="2001"/>
                      <a:pt x="428" y="2001"/>
                    </a:cubicBezTo>
                    <a:cubicBezTo>
                      <a:pt x="871" y="1986"/>
                      <a:pt x="1069" y="1451"/>
                      <a:pt x="1131" y="901"/>
                    </a:cubicBezTo>
                    <a:cubicBezTo>
                      <a:pt x="1207" y="336"/>
                      <a:pt x="1069" y="0"/>
                      <a:pt x="10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41"/>
              <p:cNvSpPr/>
              <p:nvPr/>
            </p:nvSpPr>
            <p:spPr>
              <a:xfrm flipH="1">
                <a:off x="1605284" y="1686692"/>
                <a:ext cx="412538" cy="357205"/>
              </a:xfrm>
              <a:custGeom>
                <a:avLst/>
                <a:gdLst/>
                <a:ahLst/>
                <a:cxnLst/>
                <a:rect l="l" t="t" r="r" b="b"/>
                <a:pathLst>
                  <a:path w="9409" h="8147" extrusionOk="0">
                    <a:moveTo>
                      <a:pt x="1809" y="1"/>
                    </a:moveTo>
                    <a:cubicBezTo>
                      <a:pt x="1797" y="1"/>
                      <a:pt x="1784" y="1"/>
                      <a:pt x="1772" y="1"/>
                    </a:cubicBezTo>
                    <a:cubicBezTo>
                      <a:pt x="1314" y="16"/>
                      <a:pt x="779" y="215"/>
                      <a:pt x="504" y="597"/>
                    </a:cubicBezTo>
                    <a:cubicBezTo>
                      <a:pt x="0" y="1284"/>
                      <a:pt x="275" y="2567"/>
                      <a:pt x="962" y="3056"/>
                    </a:cubicBezTo>
                    <a:cubicBezTo>
                      <a:pt x="1283" y="3281"/>
                      <a:pt x="1687" y="3349"/>
                      <a:pt x="2090" y="3349"/>
                    </a:cubicBezTo>
                    <a:cubicBezTo>
                      <a:pt x="2399" y="3349"/>
                      <a:pt x="2707" y="3310"/>
                      <a:pt x="2978" y="3270"/>
                    </a:cubicBezTo>
                    <a:cubicBezTo>
                      <a:pt x="3589" y="3178"/>
                      <a:pt x="4185" y="3056"/>
                      <a:pt x="4811" y="3056"/>
                    </a:cubicBezTo>
                    <a:cubicBezTo>
                      <a:pt x="4836" y="3055"/>
                      <a:pt x="4861" y="3055"/>
                      <a:pt x="4886" y="3055"/>
                    </a:cubicBezTo>
                    <a:cubicBezTo>
                      <a:pt x="5289" y="3055"/>
                      <a:pt x="5798" y="3174"/>
                      <a:pt x="5942" y="3591"/>
                    </a:cubicBezTo>
                    <a:cubicBezTo>
                      <a:pt x="6049" y="3881"/>
                      <a:pt x="5789" y="4140"/>
                      <a:pt x="5881" y="4400"/>
                    </a:cubicBezTo>
                    <a:cubicBezTo>
                      <a:pt x="5957" y="4629"/>
                      <a:pt x="6217" y="4767"/>
                      <a:pt x="6308" y="4996"/>
                    </a:cubicBezTo>
                    <a:cubicBezTo>
                      <a:pt x="6339" y="5057"/>
                      <a:pt x="6324" y="5149"/>
                      <a:pt x="6324" y="5225"/>
                    </a:cubicBezTo>
                    <a:cubicBezTo>
                      <a:pt x="6339" y="5530"/>
                      <a:pt x="6339" y="5836"/>
                      <a:pt x="6385" y="6141"/>
                    </a:cubicBezTo>
                    <a:cubicBezTo>
                      <a:pt x="6413" y="6269"/>
                      <a:pt x="6481" y="6450"/>
                      <a:pt x="6626" y="6450"/>
                    </a:cubicBezTo>
                    <a:cubicBezTo>
                      <a:pt x="6637" y="6450"/>
                      <a:pt x="6648" y="6449"/>
                      <a:pt x="6660" y="6447"/>
                    </a:cubicBezTo>
                    <a:lnTo>
                      <a:pt x="6690" y="6447"/>
                    </a:lnTo>
                    <a:cubicBezTo>
                      <a:pt x="6736" y="6416"/>
                      <a:pt x="6736" y="6370"/>
                      <a:pt x="6751" y="6325"/>
                    </a:cubicBezTo>
                    <a:cubicBezTo>
                      <a:pt x="6751" y="6279"/>
                      <a:pt x="6751" y="6248"/>
                      <a:pt x="6751" y="6202"/>
                    </a:cubicBezTo>
                    <a:cubicBezTo>
                      <a:pt x="6736" y="5928"/>
                      <a:pt x="6736" y="5668"/>
                      <a:pt x="6843" y="5408"/>
                    </a:cubicBezTo>
                    <a:cubicBezTo>
                      <a:pt x="6919" y="5194"/>
                      <a:pt x="7072" y="5011"/>
                      <a:pt x="7301" y="4935"/>
                    </a:cubicBezTo>
                    <a:cubicBezTo>
                      <a:pt x="7361" y="4916"/>
                      <a:pt x="7416" y="4907"/>
                      <a:pt x="7468" y="4907"/>
                    </a:cubicBezTo>
                    <a:cubicBezTo>
                      <a:pt x="8341" y="4907"/>
                      <a:pt x="7971" y="7479"/>
                      <a:pt x="7943" y="7898"/>
                    </a:cubicBezTo>
                    <a:cubicBezTo>
                      <a:pt x="7943" y="7944"/>
                      <a:pt x="7927" y="8005"/>
                      <a:pt x="7958" y="8066"/>
                    </a:cubicBezTo>
                    <a:cubicBezTo>
                      <a:pt x="7985" y="8124"/>
                      <a:pt x="8023" y="8147"/>
                      <a:pt x="8065" y="8147"/>
                    </a:cubicBezTo>
                    <a:cubicBezTo>
                      <a:pt x="8190" y="8147"/>
                      <a:pt x="8355" y="7947"/>
                      <a:pt x="8401" y="7867"/>
                    </a:cubicBezTo>
                    <a:cubicBezTo>
                      <a:pt x="8630" y="7455"/>
                      <a:pt x="8691" y="7012"/>
                      <a:pt x="8844" y="6584"/>
                    </a:cubicBezTo>
                    <a:cubicBezTo>
                      <a:pt x="9073" y="5928"/>
                      <a:pt x="9302" y="5225"/>
                      <a:pt x="9363" y="4522"/>
                    </a:cubicBezTo>
                    <a:cubicBezTo>
                      <a:pt x="9409" y="4110"/>
                      <a:pt x="9378" y="3667"/>
                      <a:pt x="9241" y="3270"/>
                    </a:cubicBezTo>
                    <a:cubicBezTo>
                      <a:pt x="9180" y="3087"/>
                      <a:pt x="9103" y="2919"/>
                      <a:pt x="8981" y="2781"/>
                    </a:cubicBezTo>
                    <a:cubicBezTo>
                      <a:pt x="8874" y="2644"/>
                      <a:pt x="8722" y="2537"/>
                      <a:pt x="8676" y="2369"/>
                    </a:cubicBezTo>
                    <a:cubicBezTo>
                      <a:pt x="8599" y="2185"/>
                      <a:pt x="8599" y="1956"/>
                      <a:pt x="8554" y="1758"/>
                    </a:cubicBezTo>
                    <a:cubicBezTo>
                      <a:pt x="8508" y="1529"/>
                      <a:pt x="8477" y="1330"/>
                      <a:pt x="8263" y="1208"/>
                    </a:cubicBezTo>
                    <a:cubicBezTo>
                      <a:pt x="7958" y="1055"/>
                      <a:pt x="7591" y="1147"/>
                      <a:pt x="7301" y="1009"/>
                    </a:cubicBezTo>
                    <a:cubicBezTo>
                      <a:pt x="6865" y="784"/>
                      <a:pt x="6869" y="170"/>
                      <a:pt x="6324" y="170"/>
                    </a:cubicBezTo>
                    <a:cubicBezTo>
                      <a:pt x="6277" y="170"/>
                      <a:pt x="6226" y="175"/>
                      <a:pt x="6171" y="184"/>
                    </a:cubicBezTo>
                    <a:cubicBezTo>
                      <a:pt x="5829" y="259"/>
                      <a:pt x="5487" y="521"/>
                      <a:pt x="5145" y="521"/>
                    </a:cubicBezTo>
                    <a:cubicBezTo>
                      <a:pt x="5136" y="521"/>
                      <a:pt x="5126" y="521"/>
                      <a:pt x="5117" y="520"/>
                    </a:cubicBezTo>
                    <a:cubicBezTo>
                      <a:pt x="4784" y="507"/>
                      <a:pt x="4602" y="127"/>
                      <a:pt x="4250" y="127"/>
                    </a:cubicBezTo>
                    <a:cubicBezTo>
                      <a:pt x="4215" y="127"/>
                      <a:pt x="4178" y="130"/>
                      <a:pt x="4139" y="139"/>
                    </a:cubicBezTo>
                    <a:cubicBezTo>
                      <a:pt x="3865" y="191"/>
                      <a:pt x="3569" y="454"/>
                      <a:pt x="3270" y="454"/>
                    </a:cubicBezTo>
                    <a:cubicBezTo>
                      <a:pt x="3219" y="454"/>
                      <a:pt x="3167" y="447"/>
                      <a:pt x="3116" y="429"/>
                    </a:cubicBezTo>
                    <a:cubicBezTo>
                      <a:pt x="2684" y="280"/>
                      <a:pt x="2282" y="1"/>
                      <a:pt x="1809" y="1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41"/>
              <p:cNvSpPr/>
              <p:nvPr/>
            </p:nvSpPr>
            <p:spPr>
              <a:xfrm flipH="1">
                <a:off x="1697665" y="2065118"/>
                <a:ext cx="93171" cy="75720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1727" extrusionOk="0">
                    <a:moveTo>
                      <a:pt x="2124" y="0"/>
                    </a:moveTo>
                    <a:cubicBezTo>
                      <a:pt x="2124" y="0"/>
                      <a:pt x="1314" y="978"/>
                      <a:pt x="77" y="1176"/>
                    </a:cubicBezTo>
                    <a:lnTo>
                      <a:pt x="1" y="1726"/>
                    </a:lnTo>
                    <a:cubicBezTo>
                      <a:pt x="1788" y="1650"/>
                      <a:pt x="2124" y="0"/>
                      <a:pt x="2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41"/>
              <p:cNvSpPr/>
              <p:nvPr/>
            </p:nvSpPr>
            <p:spPr>
              <a:xfrm flipH="1">
                <a:off x="1621331" y="3095782"/>
                <a:ext cx="77737" cy="754792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17215" extrusionOk="0">
                    <a:moveTo>
                      <a:pt x="1" y="0"/>
                    </a:moveTo>
                    <a:lnTo>
                      <a:pt x="1" y="16909"/>
                    </a:lnTo>
                    <a:cubicBezTo>
                      <a:pt x="1" y="17077"/>
                      <a:pt x="153" y="17214"/>
                      <a:pt x="321" y="17214"/>
                    </a:cubicBezTo>
                    <a:lnTo>
                      <a:pt x="1452" y="17214"/>
                    </a:lnTo>
                    <a:cubicBezTo>
                      <a:pt x="1635" y="17214"/>
                      <a:pt x="1772" y="17077"/>
                      <a:pt x="1772" y="16909"/>
                    </a:cubicBezTo>
                    <a:lnTo>
                      <a:pt x="17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41"/>
              <p:cNvSpPr/>
              <p:nvPr/>
            </p:nvSpPr>
            <p:spPr>
              <a:xfrm flipH="1">
                <a:off x="1447881" y="3106480"/>
                <a:ext cx="424639" cy="64321"/>
              </a:xfrm>
              <a:custGeom>
                <a:avLst/>
                <a:gdLst/>
                <a:ahLst/>
                <a:cxnLst/>
                <a:rect l="l" t="t" r="r" b="b"/>
                <a:pathLst>
                  <a:path w="9685" h="1467" extrusionOk="0">
                    <a:moveTo>
                      <a:pt x="1" y="0"/>
                    </a:moveTo>
                    <a:lnTo>
                      <a:pt x="1" y="260"/>
                    </a:lnTo>
                    <a:cubicBezTo>
                      <a:pt x="1" y="932"/>
                      <a:pt x="535" y="1467"/>
                      <a:pt x="1207" y="1467"/>
                    </a:cubicBezTo>
                    <a:lnTo>
                      <a:pt x="8478" y="1467"/>
                    </a:lnTo>
                    <a:cubicBezTo>
                      <a:pt x="9150" y="1467"/>
                      <a:pt x="9684" y="932"/>
                      <a:pt x="9684" y="260"/>
                    </a:cubicBezTo>
                    <a:lnTo>
                      <a:pt x="96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41"/>
              <p:cNvSpPr/>
              <p:nvPr/>
            </p:nvSpPr>
            <p:spPr>
              <a:xfrm flipH="1">
                <a:off x="1621331" y="3762796"/>
                <a:ext cx="77737" cy="185552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4232" extrusionOk="0">
                    <a:moveTo>
                      <a:pt x="1" y="0"/>
                    </a:moveTo>
                    <a:lnTo>
                      <a:pt x="1" y="3910"/>
                    </a:lnTo>
                    <a:cubicBezTo>
                      <a:pt x="1" y="4094"/>
                      <a:pt x="153" y="4231"/>
                      <a:pt x="321" y="4231"/>
                    </a:cubicBezTo>
                    <a:lnTo>
                      <a:pt x="1452" y="4231"/>
                    </a:lnTo>
                    <a:cubicBezTo>
                      <a:pt x="1635" y="4231"/>
                      <a:pt x="1772" y="4094"/>
                      <a:pt x="1772" y="3910"/>
                    </a:cubicBezTo>
                    <a:lnTo>
                      <a:pt x="17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41"/>
              <p:cNvSpPr/>
              <p:nvPr/>
            </p:nvSpPr>
            <p:spPr>
              <a:xfrm flipH="1">
                <a:off x="1970250" y="3857896"/>
                <a:ext cx="90452" cy="90452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3" extrusionOk="0">
                    <a:moveTo>
                      <a:pt x="1024" y="0"/>
                    </a:moveTo>
                    <a:cubicBezTo>
                      <a:pt x="459" y="0"/>
                      <a:pt x="0" y="458"/>
                      <a:pt x="0" y="1023"/>
                    </a:cubicBezTo>
                    <a:cubicBezTo>
                      <a:pt x="0" y="1589"/>
                      <a:pt x="459" y="2062"/>
                      <a:pt x="1024" y="2062"/>
                    </a:cubicBezTo>
                    <a:cubicBezTo>
                      <a:pt x="1589" y="2062"/>
                      <a:pt x="2062" y="1589"/>
                      <a:pt x="2062" y="1023"/>
                    </a:cubicBezTo>
                    <a:cubicBezTo>
                      <a:pt x="2062" y="458"/>
                      <a:pt x="1589" y="0"/>
                      <a:pt x="10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41"/>
              <p:cNvSpPr/>
              <p:nvPr/>
            </p:nvSpPr>
            <p:spPr>
              <a:xfrm flipH="1">
                <a:off x="1259040" y="3857896"/>
                <a:ext cx="90452" cy="90452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3" extrusionOk="0">
                    <a:moveTo>
                      <a:pt x="1024" y="0"/>
                    </a:moveTo>
                    <a:cubicBezTo>
                      <a:pt x="459" y="0"/>
                      <a:pt x="1" y="458"/>
                      <a:pt x="1" y="1023"/>
                    </a:cubicBezTo>
                    <a:cubicBezTo>
                      <a:pt x="1" y="1589"/>
                      <a:pt x="459" y="2062"/>
                      <a:pt x="1024" y="2062"/>
                    </a:cubicBezTo>
                    <a:cubicBezTo>
                      <a:pt x="1589" y="2062"/>
                      <a:pt x="2063" y="1589"/>
                      <a:pt x="2063" y="1023"/>
                    </a:cubicBezTo>
                    <a:cubicBezTo>
                      <a:pt x="2063" y="458"/>
                      <a:pt x="1589" y="0"/>
                      <a:pt x="10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41"/>
              <p:cNvSpPr/>
              <p:nvPr/>
            </p:nvSpPr>
            <p:spPr>
              <a:xfrm flipH="1">
                <a:off x="1582485" y="3705184"/>
                <a:ext cx="155431" cy="136007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3102" extrusionOk="0">
                    <a:moveTo>
                      <a:pt x="1" y="1"/>
                    </a:moveTo>
                    <a:lnTo>
                      <a:pt x="1" y="3101"/>
                    </a:lnTo>
                    <a:lnTo>
                      <a:pt x="3544" y="3101"/>
                    </a:lnTo>
                    <a:lnTo>
                      <a:pt x="35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41"/>
              <p:cNvSpPr/>
              <p:nvPr/>
            </p:nvSpPr>
            <p:spPr>
              <a:xfrm flipH="1">
                <a:off x="1259040" y="3809009"/>
                <a:ext cx="801662" cy="63663"/>
              </a:xfrm>
              <a:custGeom>
                <a:avLst/>
                <a:gdLst/>
                <a:ahLst/>
                <a:cxnLst/>
                <a:rect l="l" t="t" r="r" b="b"/>
                <a:pathLst>
                  <a:path w="18284" h="1452" extrusionOk="0">
                    <a:moveTo>
                      <a:pt x="1085" y="0"/>
                    </a:moveTo>
                    <a:cubicBezTo>
                      <a:pt x="489" y="0"/>
                      <a:pt x="0" y="489"/>
                      <a:pt x="0" y="1100"/>
                    </a:cubicBezTo>
                    <a:lnTo>
                      <a:pt x="0" y="1451"/>
                    </a:lnTo>
                    <a:lnTo>
                      <a:pt x="18284" y="1451"/>
                    </a:lnTo>
                    <a:lnTo>
                      <a:pt x="18284" y="1100"/>
                    </a:lnTo>
                    <a:cubicBezTo>
                      <a:pt x="18284" y="489"/>
                      <a:pt x="17780" y="0"/>
                      <a:pt x="171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41"/>
              <p:cNvSpPr/>
              <p:nvPr/>
            </p:nvSpPr>
            <p:spPr>
              <a:xfrm flipH="1">
                <a:off x="1660178" y="3186191"/>
                <a:ext cx="26833" cy="50698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1563" extrusionOk="0">
                    <a:moveTo>
                      <a:pt x="0" y="0"/>
                    </a:moveTo>
                    <a:lnTo>
                      <a:pt x="0" y="11563"/>
                    </a:lnTo>
                    <a:lnTo>
                      <a:pt x="611" y="11563"/>
                    </a:lnTo>
                    <a:lnTo>
                      <a:pt x="6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41"/>
              <p:cNvSpPr/>
              <p:nvPr/>
            </p:nvSpPr>
            <p:spPr>
              <a:xfrm flipH="1">
                <a:off x="1297185" y="2558637"/>
                <a:ext cx="642987" cy="586120"/>
              </a:xfrm>
              <a:custGeom>
                <a:avLst/>
                <a:gdLst/>
                <a:ahLst/>
                <a:cxnLst/>
                <a:rect l="l" t="t" r="r" b="b"/>
                <a:pathLst>
                  <a:path w="14665" h="13368" extrusionOk="0">
                    <a:moveTo>
                      <a:pt x="13279" y="1"/>
                    </a:moveTo>
                    <a:cubicBezTo>
                      <a:pt x="12878" y="1"/>
                      <a:pt x="12542" y="346"/>
                      <a:pt x="12572" y="765"/>
                    </a:cubicBezTo>
                    <a:cubicBezTo>
                      <a:pt x="12678" y="2857"/>
                      <a:pt x="12235" y="7974"/>
                      <a:pt x="10280" y="9731"/>
                    </a:cubicBezTo>
                    <a:cubicBezTo>
                      <a:pt x="8409" y="11398"/>
                      <a:pt x="3825" y="11577"/>
                      <a:pt x="1943" y="11577"/>
                    </a:cubicBezTo>
                    <a:cubicBezTo>
                      <a:pt x="1428" y="11577"/>
                      <a:pt x="1116" y="11564"/>
                      <a:pt x="1116" y="11564"/>
                    </a:cubicBezTo>
                    <a:lnTo>
                      <a:pt x="1116" y="11564"/>
                    </a:lnTo>
                    <a:cubicBezTo>
                      <a:pt x="1116" y="11564"/>
                      <a:pt x="1" y="12938"/>
                      <a:pt x="2246" y="13244"/>
                    </a:cubicBezTo>
                    <a:cubicBezTo>
                      <a:pt x="2818" y="13322"/>
                      <a:pt x="3657" y="13367"/>
                      <a:pt x="4615" y="13367"/>
                    </a:cubicBezTo>
                    <a:cubicBezTo>
                      <a:pt x="7395" y="13367"/>
                      <a:pt x="11176" y="12987"/>
                      <a:pt x="12312" y="11930"/>
                    </a:cubicBezTo>
                    <a:cubicBezTo>
                      <a:pt x="13778" y="10540"/>
                      <a:pt x="14664" y="6936"/>
                      <a:pt x="14007" y="658"/>
                    </a:cubicBezTo>
                    <a:cubicBezTo>
                      <a:pt x="13961" y="291"/>
                      <a:pt x="13671" y="16"/>
                      <a:pt x="13305" y="1"/>
                    </a:cubicBezTo>
                    <a:cubicBezTo>
                      <a:pt x="13296" y="1"/>
                      <a:pt x="13287" y="1"/>
                      <a:pt x="132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41"/>
              <p:cNvSpPr/>
              <p:nvPr/>
            </p:nvSpPr>
            <p:spPr>
              <a:xfrm flipH="1">
                <a:off x="1877825" y="3693126"/>
                <a:ext cx="143373" cy="127940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2918" extrusionOk="0">
                    <a:moveTo>
                      <a:pt x="2460" y="1"/>
                    </a:moveTo>
                    <a:lnTo>
                      <a:pt x="3269" y="1833"/>
                    </a:lnTo>
                    <a:lnTo>
                      <a:pt x="810" y="2918"/>
                    </a:lnTo>
                    <a:lnTo>
                      <a:pt x="1" y="1070"/>
                    </a:ln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41"/>
              <p:cNvSpPr/>
              <p:nvPr/>
            </p:nvSpPr>
            <p:spPr>
              <a:xfrm flipH="1">
                <a:off x="1356157" y="2798425"/>
                <a:ext cx="921534" cy="956347"/>
              </a:xfrm>
              <a:custGeom>
                <a:avLst/>
                <a:gdLst/>
                <a:ahLst/>
                <a:cxnLst/>
                <a:rect l="l" t="t" r="r" b="b"/>
                <a:pathLst>
                  <a:path w="21018" h="21812" extrusionOk="0">
                    <a:moveTo>
                      <a:pt x="19949" y="0"/>
                    </a:moveTo>
                    <a:cubicBezTo>
                      <a:pt x="19895" y="108"/>
                      <a:pt x="18497" y="140"/>
                      <a:pt x="16665" y="140"/>
                    </a:cubicBezTo>
                    <a:cubicBezTo>
                      <a:pt x="14029" y="140"/>
                      <a:pt x="10495" y="74"/>
                      <a:pt x="8767" y="74"/>
                    </a:cubicBezTo>
                    <a:cubicBezTo>
                      <a:pt x="8289" y="74"/>
                      <a:pt x="7949" y="79"/>
                      <a:pt x="7806" y="92"/>
                    </a:cubicBezTo>
                    <a:cubicBezTo>
                      <a:pt x="7806" y="92"/>
                      <a:pt x="1085" y="3300"/>
                      <a:pt x="123" y="6293"/>
                    </a:cubicBezTo>
                    <a:cubicBezTo>
                      <a:pt x="31" y="6599"/>
                      <a:pt x="1" y="6996"/>
                      <a:pt x="31" y="7469"/>
                    </a:cubicBezTo>
                    <a:cubicBezTo>
                      <a:pt x="306" y="11700"/>
                      <a:pt x="5102" y="21812"/>
                      <a:pt x="5102" y="21812"/>
                    </a:cubicBezTo>
                    <a:lnTo>
                      <a:pt x="5851" y="21476"/>
                    </a:lnTo>
                    <a:lnTo>
                      <a:pt x="8325" y="20407"/>
                    </a:lnTo>
                    <a:lnTo>
                      <a:pt x="8661" y="20254"/>
                    </a:lnTo>
                    <a:cubicBezTo>
                      <a:pt x="8661" y="20254"/>
                      <a:pt x="4858" y="8890"/>
                      <a:pt x="5622" y="8279"/>
                    </a:cubicBezTo>
                    <a:cubicBezTo>
                      <a:pt x="6385" y="7668"/>
                      <a:pt x="15015" y="6141"/>
                      <a:pt x="18024" y="5331"/>
                    </a:cubicBezTo>
                    <a:cubicBezTo>
                      <a:pt x="21018" y="4521"/>
                      <a:pt x="19949" y="1"/>
                      <a:pt x="199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41"/>
              <p:cNvSpPr/>
              <p:nvPr/>
            </p:nvSpPr>
            <p:spPr>
              <a:xfrm flipH="1">
                <a:off x="2317152" y="3713207"/>
                <a:ext cx="126624" cy="12127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2766" extrusionOk="0">
                    <a:moveTo>
                      <a:pt x="2704" y="16"/>
                    </a:moveTo>
                    <a:lnTo>
                      <a:pt x="2887" y="2765"/>
                    </a:lnTo>
                    <a:lnTo>
                      <a:pt x="199" y="276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41"/>
              <p:cNvSpPr/>
              <p:nvPr/>
            </p:nvSpPr>
            <p:spPr>
              <a:xfrm flipH="1">
                <a:off x="1935437" y="2798425"/>
                <a:ext cx="632245" cy="956347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21812" extrusionOk="0">
                    <a:moveTo>
                      <a:pt x="14359" y="0"/>
                    </a:moveTo>
                    <a:lnTo>
                      <a:pt x="14267" y="46"/>
                    </a:lnTo>
                    <a:cubicBezTo>
                      <a:pt x="14267" y="46"/>
                      <a:pt x="3025" y="1619"/>
                      <a:pt x="1192" y="4766"/>
                    </a:cubicBezTo>
                    <a:cubicBezTo>
                      <a:pt x="1" y="6813"/>
                      <a:pt x="2307" y="21797"/>
                      <a:pt x="2307" y="21797"/>
                    </a:cubicBezTo>
                    <a:lnTo>
                      <a:pt x="6279" y="21812"/>
                    </a:lnTo>
                    <a:cubicBezTo>
                      <a:pt x="6279" y="21812"/>
                      <a:pt x="5698" y="9333"/>
                      <a:pt x="5881" y="8630"/>
                    </a:cubicBezTo>
                    <a:cubicBezTo>
                      <a:pt x="6111" y="7836"/>
                      <a:pt x="6492" y="7561"/>
                      <a:pt x="6645" y="7469"/>
                    </a:cubicBezTo>
                    <a:cubicBezTo>
                      <a:pt x="6615" y="6996"/>
                      <a:pt x="6645" y="6599"/>
                      <a:pt x="6737" y="6293"/>
                    </a:cubicBezTo>
                    <a:cubicBezTo>
                      <a:pt x="7699" y="3300"/>
                      <a:pt x="14420" y="92"/>
                      <a:pt x="14420" y="92"/>
                    </a:cubicBezTo>
                    <a:cubicBezTo>
                      <a:pt x="14389" y="77"/>
                      <a:pt x="14374" y="46"/>
                      <a:pt x="143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41"/>
              <p:cNvSpPr/>
              <p:nvPr/>
            </p:nvSpPr>
            <p:spPr>
              <a:xfrm flipH="1">
                <a:off x="1362164" y="2343007"/>
                <a:ext cx="583358" cy="606815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3840" extrusionOk="0">
                    <a:moveTo>
                      <a:pt x="11029" y="1"/>
                    </a:moveTo>
                    <a:lnTo>
                      <a:pt x="10265" y="108"/>
                    </a:lnTo>
                    <a:cubicBezTo>
                      <a:pt x="10265" y="108"/>
                      <a:pt x="10082" y="2139"/>
                      <a:pt x="9639" y="4171"/>
                    </a:cubicBezTo>
                    <a:lnTo>
                      <a:pt x="245" y="7730"/>
                    </a:lnTo>
                    <a:lnTo>
                      <a:pt x="123" y="8417"/>
                    </a:lnTo>
                    <a:cubicBezTo>
                      <a:pt x="77" y="8402"/>
                      <a:pt x="46" y="8402"/>
                      <a:pt x="1" y="8402"/>
                    </a:cubicBezTo>
                    <a:cubicBezTo>
                      <a:pt x="16" y="8539"/>
                      <a:pt x="16" y="8677"/>
                      <a:pt x="16" y="8814"/>
                    </a:cubicBezTo>
                    <a:cubicBezTo>
                      <a:pt x="31" y="9593"/>
                      <a:pt x="92" y="10158"/>
                      <a:pt x="169" y="10387"/>
                    </a:cubicBezTo>
                    <a:cubicBezTo>
                      <a:pt x="184" y="10433"/>
                      <a:pt x="199" y="10464"/>
                      <a:pt x="230" y="10479"/>
                    </a:cubicBezTo>
                    <a:cubicBezTo>
                      <a:pt x="474" y="10693"/>
                      <a:pt x="3804" y="10280"/>
                      <a:pt x="7393" y="11594"/>
                    </a:cubicBezTo>
                    <a:cubicBezTo>
                      <a:pt x="10304" y="12669"/>
                      <a:pt x="12031" y="13839"/>
                      <a:pt x="12294" y="13839"/>
                    </a:cubicBezTo>
                    <a:cubicBezTo>
                      <a:pt x="12311" y="13839"/>
                      <a:pt x="12322" y="13834"/>
                      <a:pt x="12327" y="13824"/>
                    </a:cubicBezTo>
                    <a:cubicBezTo>
                      <a:pt x="13304" y="11793"/>
                      <a:pt x="11533" y="3819"/>
                      <a:pt x="110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41"/>
              <p:cNvSpPr/>
              <p:nvPr/>
            </p:nvSpPr>
            <p:spPr>
              <a:xfrm flipH="1">
                <a:off x="1488744" y="2347699"/>
                <a:ext cx="456777" cy="386318"/>
              </a:xfrm>
              <a:custGeom>
                <a:avLst/>
                <a:gdLst/>
                <a:ahLst/>
                <a:cxnLst/>
                <a:rect l="l" t="t" r="r" b="b"/>
                <a:pathLst>
                  <a:path w="10418" h="8811" extrusionOk="0">
                    <a:moveTo>
                      <a:pt x="10265" y="1"/>
                    </a:moveTo>
                    <a:cubicBezTo>
                      <a:pt x="10265" y="1"/>
                      <a:pt x="10082" y="2032"/>
                      <a:pt x="9639" y="4064"/>
                    </a:cubicBezTo>
                    <a:lnTo>
                      <a:pt x="245" y="7638"/>
                    </a:lnTo>
                    <a:lnTo>
                      <a:pt x="123" y="8310"/>
                    </a:lnTo>
                    <a:cubicBezTo>
                      <a:pt x="77" y="8310"/>
                      <a:pt x="46" y="8310"/>
                      <a:pt x="1" y="8295"/>
                    </a:cubicBezTo>
                    <a:lnTo>
                      <a:pt x="1" y="8295"/>
                    </a:lnTo>
                    <a:cubicBezTo>
                      <a:pt x="16" y="8447"/>
                      <a:pt x="16" y="8585"/>
                      <a:pt x="16" y="8707"/>
                    </a:cubicBezTo>
                    <a:cubicBezTo>
                      <a:pt x="1227" y="8769"/>
                      <a:pt x="2467" y="8810"/>
                      <a:pt x="3626" y="8810"/>
                    </a:cubicBezTo>
                    <a:cubicBezTo>
                      <a:pt x="5347" y="8810"/>
                      <a:pt x="6887" y="8718"/>
                      <a:pt x="7882" y="8463"/>
                    </a:cubicBezTo>
                    <a:cubicBezTo>
                      <a:pt x="9150" y="8142"/>
                      <a:pt x="9791" y="5759"/>
                      <a:pt x="10036" y="4552"/>
                    </a:cubicBezTo>
                    <a:cubicBezTo>
                      <a:pt x="10418" y="2781"/>
                      <a:pt x="10295" y="352"/>
                      <a:pt x="10280" y="47"/>
                    </a:cubicBezTo>
                    <a:cubicBezTo>
                      <a:pt x="10265" y="16"/>
                      <a:pt x="10265" y="1"/>
                      <a:pt x="102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41"/>
              <p:cNvSpPr/>
              <p:nvPr/>
            </p:nvSpPr>
            <p:spPr>
              <a:xfrm flipH="1">
                <a:off x="1918030" y="2211779"/>
                <a:ext cx="107859" cy="298716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6813" extrusionOk="0">
                    <a:moveTo>
                      <a:pt x="2460" y="0"/>
                    </a:moveTo>
                    <a:lnTo>
                      <a:pt x="2460" y="0"/>
                    </a:lnTo>
                    <a:cubicBezTo>
                      <a:pt x="2457" y="5"/>
                      <a:pt x="2454" y="11"/>
                      <a:pt x="2451" y="18"/>
                    </a:cubicBezTo>
                    <a:lnTo>
                      <a:pt x="2451" y="18"/>
                    </a:lnTo>
                    <a:cubicBezTo>
                      <a:pt x="2457" y="6"/>
                      <a:pt x="2460" y="0"/>
                      <a:pt x="2460" y="0"/>
                    </a:cubicBezTo>
                    <a:close/>
                    <a:moveTo>
                      <a:pt x="2451" y="18"/>
                    </a:moveTo>
                    <a:cubicBezTo>
                      <a:pt x="2323" y="287"/>
                      <a:pt x="791" y="3504"/>
                      <a:pt x="1" y="5025"/>
                    </a:cubicBezTo>
                    <a:lnTo>
                      <a:pt x="1925" y="6812"/>
                    </a:lnTo>
                    <a:cubicBezTo>
                      <a:pt x="2060" y="3629"/>
                      <a:pt x="2284" y="416"/>
                      <a:pt x="2451" y="1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41"/>
              <p:cNvSpPr/>
              <p:nvPr/>
            </p:nvSpPr>
            <p:spPr>
              <a:xfrm flipH="1">
                <a:off x="1941444" y="2343665"/>
                <a:ext cx="362379" cy="296743"/>
              </a:xfrm>
              <a:custGeom>
                <a:avLst/>
                <a:gdLst/>
                <a:ahLst/>
                <a:cxnLst/>
                <a:rect l="l" t="t" r="r" b="b"/>
                <a:pathLst>
                  <a:path w="8265" h="6768" extrusionOk="0">
                    <a:moveTo>
                      <a:pt x="1025" y="1"/>
                    </a:moveTo>
                    <a:cubicBezTo>
                      <a:pt x="1025" y="1"/>
                      <a:pt x="1024" y="1"/>
                      <a:pt x="1024" y="1"/>
                    </a:cubicBezTo>
                    <a:cubicBezTo>
                      <a:pt x="826" y="261"/>
                      <a:pt x="1" y="1254"/>
                      <a:pt x="1" y="1254"/>
                    </a:cubicBezTo>
                    <a:cubicBezTo>
                      <a:pt x="1" y="1254"/>
                      <a:pt x="2735" y="5332"/>
                      <a:pt x="4537" y="6768"/>
                    </a:cubicBezTo>
                    <a:lnTo>
                      <a:pt x="4553" y="6691"/>
                    </a:lnTo>
                    <a:cubicBezTo>
                      <a:pt x="4553" y="6691"/>
                      <a:pt x="6034" y="6447"/>
                      <a:pt x="7653" y="6172"/>
                    </a:cubicBezTo>
                    <a:cubicBezTo>
                      <a:pt x="7837" y="6141"/>
                      <a:pt x="8020" y="6111"/>
                      <a:pt x="8188" y="6080"/>
                    </a:cubicBezTo>
                    <a:cubicBezTo>
                      <a:pt x="8203" y="5347"/>
                      <a:pt x="8234" y="4568"/>
                      <a:pt x="8264" y="3804"/>
                    </a:cubicBezTo>
                    <a:lnTo>
                      <a:pt x="6340" y="2017"/>
                    </a:lnTo>
                    <a:cubicBezTo>
                      <a:pt x="6034" y="2613"/>
                      <a:pt x="5805" y="3010"/>
                      <a:pt x="5759" y="3025"/>
                    </a:cubicBezTo>
                    <a:cubicBezTo>
                      <a:pt x="5759" y="3025"/>
                      <a:pt x="5758" y="3025"/>
                      <a:pt x="5758" y="3025"/>
                    </a:cubicBezTo>
                    <a:cubicBezTo>
                      <a:pt x="5509" y="3025"/>
                      <a:pt x="1099" y="1"/>
                      <a:pt x="1025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41"/>
              <p:cNvSpPr/>
              <p:nvPr/>
            </p:nvSpPr>
            <p:spPr>
              <a:xfrm flipH="1">
                <a:off x="2104196" y="2612259"/>
                <a:ext cx="216331" cy="83086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1895" extrusionOk="0">
                    <a:moveTo>
                      <a:pt x="4934" y="565"/>
                    </a:moveTo>
                    <a:lnTo>
                      <a:pt x="4888" y="1894"/>
                    </a:lnTo>
                    <a:lnTo>
                      <a:pt x="0" y="1894"/>
                    </a:lnTo>
                    <a:cubicBezTo>
                      <a:pt x="0" y="1894"/>
                      <a:pt x="489" y="0"/>
                      <a:pt x="1818" y="0"/>
                    </a:cubicBezTo>
                    <a:cubicBezTo>
                      <a:pt x="3131" y="0"/>
                      <a:pt x="3651" y="687"/>
                      <a:pt x="3651" y="687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41"/>
              <p:cNvSpPr/>
              <p:nvPr/>
            </p:nvSpPr>
            <p:spPr>
              <a:xfrm flipH="1">
                <a:off x="2258882" y="2282326"/>
                <a:ext cx="187569" cy="116321"/>
              </a:xfrm>
              <a:custGeom>
                <a:avLst/>
                <a:gdLst/>
                <a:ahLst/>
                <a:cxnLst/>
                <a:rect l="l" t="t" r="r" b="b"/>
                <a:pathLst>
                  <a:path w="4278" h="2653" extrusionOk="0">
                    <a:moveTo>
                      <a:pt x="1729" y="1"/>
                    </a:moveTo>
                    <a:cubicBezTo>
                      <a:pt x="1454" y="1"/>
                      <a:pt x="1171" y="92"/>
                      <a:pt x="917" y="346"/>
                    </a:cubicBezTo>
                    <a:cubicBezTo>
                      <a:pt x="1" y="1247"/>
                      <a:pt x="92" y="1476"/>
                      <a:pt x="230" y="1538"/>
                    </a:cubicBezTo>
                    <a:cubicBezTo>
                      <a:pt x="236" y="1542"/>
                      <a:pt x="245" y="1544"/>
                      <a:pt x="256" y="1544"/>
                    </a:cubicBezTo>
                    <a:cubicBezTo>
                      <a:pt x="440" y="1544"/>
                      <a:pt x="1183" y="955"/>
                      <a:pt x="1299" y="911"/>
                    </a:cubicBezTo>
                    <a:lnTo>
                      <a:pt x="1299" y="911"/>
                    </a:lnTo>
                    <a:cubicBezTo>
                      <a:pt x="1268" y="1018"/>
                      <a:pt x="841" y="1904"/>
                      <a:pt x="1528" y="2271"/>
                    </a:cubicBezTo>
                    <a:cubicBezTo>
                      <a:pt x="1753" y="2391"/>
                      <a:pt x="1966" y="2431"/>
                      <a:pt x="2149" y="2431"/>
                    </a:cubicBezTo>
                    <a:cubicBezTo>
                      <a:pt x="2497" y="2431"/>
                      <a:pt x="2735" y="2286"/>
                      <a:pt x="2735" y="2286"/>
                    </a:cubicBezTo>
                    <a:lnTo>
                      <a:pt x="3254" y="2653"/>
                    </a:lnTo>
                    <a:cubicBezTo>
                      <a:pt x="3254" y="2653"/>
                      <a:pt x="4079" y="1660"/>
                      <a:pt x="4277" y="1400"/>
                    </a:cubicBezTo>
                    <a:lnTo>
                      <a:pt x="4247" y="1370"/>
                    </a:lnTo>
                    <a:lnTo>
                      <a:pt x="3101" y="591"/>
                    </a:lnTo>
                    <a:cubicBezTo>
                      <a:pt x="3079" y="591"/>
                      <a:pt x="2428" y="1"/>
                      <a:pt x="1729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41"/>
              <p:cNvSpPr/>
              <p:nvPr/>
            </p:nvSpPr>
            <p:spPr>
              <a:xfrm flipH="1">
                <a:off x="2287030" y="2353749"/>
                <a:ext cx="96459" cy="5581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1273" extrusionOk="0">
                    <a:moveTo>
                      <a:pt x="611" y="0"/>
                    </a:moveTo>
                    <a:lnTo>
                      <a:pt x="199" y="489"/>
                    </a:lnTo>
                    <a:cubicBezTo>
                      <a:pt x="199" y="489"/>
                      <a:pt x="0" y="856"/>
                      <a:pt x="352" y="1024"/>
                    </a:cubicBezTo>
                    <a:cubicBezTo>
                      <a:pt x="666" y="1160"/>
                      <a:pt x="1238" y="1273"/>
                      <a:pt x="1574" y="1273"/>
                    </a:cubicBezTo>
                    <a:cubicBezTo>
                      <a:pt x="1613" y="1273"/>
                      <a:pt x="1649" y="1271"/>
                      <a:pt x="1680" y="1268"/>
                    </a:cubicBezTo>
                    <a:cubicBezTo>
                      <a:pt x="1971" y="1237"/>
                      <a:pt x="2200" y="840"/>
                      <a:pt x="2200" y="840"/>
                    </a:cubicBezTo>
                    <a:lnTo>
                      <a:pt x="1314" y="0"/>
                    </a:ln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41"/>
              <p:cNvSpPr/>
              <p:nvPr/>
            </p:nvSpPr>
            <p:spPr>
              <a:xfrm flipH="1">
                <a:off x="2317590" y="2352960"/>
                <a:ext cx="67916" cy="30297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691" extrusionOk="0">
                    <a:moveTo>
                      <a:pt x="1198" y="1"/>
                    </a:moveTo>
                    <a:cubicBezTo>
                      <a:pt x="1182" y="1"/>
                      <a:pt x="1169" y="6"/>
                      <a:pt x="1161" y="18"/>
                    </a:cubicBezTo>
                    <a:cubicBezTo>
                      <a:pt x="1085" y="110"/>
                      <a:pt x="1268" y="232"/>
                      <a:pt x="1284" y="339"/>
                    </a:cubicBezTo>
                    <a:cubicBezTo>
                      <a:pt x="1284" y="461"/>
                      <a:pt x="947" y="507"/>
                      <a:pt x="703" y="507"/>
                    </a:cubicBezTo>
                    <a:cubicBezTo>
                      <a:pt x="443" y="507"/>
                      <a:pt x="0" y="568"/>
                      <a:pt x="0" y="568"/>
                    </a:cubicBezTo>
                    <a:lnTo>
                      <a:pt x="199" y="690"/>
                    </a:lnTo>
                    <a:cubicBezTo>
                      <a:pt x="221" y="602"/>
                      <a:pt x="349" y="578"/>
                      <a:pt x="511" y="578"/>
                    </a:cubicBezTo>
                    <a:cubicBezTo>
                      <a:pt x="684" y="578"/>
                      <a:pt x="896" y="606"/>
                      <a:pt x="1054" y="614"/>
                    </a:cubicBezTo>
                    <a:cubicBezTo>
                      <a:pt x="1284" y="614"/>
                      <a:pt x="1421" y="553"/>
                      <a:pt x="1482" y="385"/>
                    </a:cubicBezTo>
                    <a:cubicBezTo>
                      <a:pt x="1548" y="239"/>
                      <a:pt x="1304" y="1"/>
                      <a:pt x="11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41"/>
              <p:cNvSpPr/>
              <p:nvPr/>
            </p:nvSpPr>
            <p:spPr>
              <a:xfrm flipH="1">
                <a:off x="1542980" y="2527858"/>
                <a:ext cx="563277" cy="198267"/>
              </a:xfrm>
              <a:custGeom>
                <a:avLst/>
                <a:gdLst/>
                <a:ahLst/>
                <a:cxnLst/>
                <a:rect l="l" t="t" r="r" b="b"/>
                <a:pathLst>
                  <a:path w="12847" h="4522" extrusionOk="0">
                    <a:moveTo>
                      <a:pt x="12831" y="1696"/>
                    </a:moveTo>
                    <a:lnTo>
                      <a:pt x="8050" y="1"/>
                    </a:lnTo>
                    <a:cubicBezTo>
                      <a:pt x="7699" y="642"/>
                      <a:pt x="7332" y="1131"/>
                      <a:pt x="6951" y="1238"/>
                    </a:cubicBezTo>
                    <a:cubicBezTo>
                      <a:pt x="6401" y="1375"/>
                      <a:pt x="5057" y="1635"/>
                      <a:pt x="3697" y="1864"/>
                    </a:cubicBezTo>
                    <a:cubicBezTo>
                      <a:pt x="3514" y="1910"/>
                      <a:pt x="3331" y="1940"/>
                      <a:pt x="3147" y="1971"/>
                    </a:cubicBezTo>
                    <a:cubicBezTo>
                      <a:pt x="1528" y="2246"/>
                      <a:pt x="47" y="2490"/>
                      <a:pt x="47" y="2490"/>
                    </a:cubicBezTo>
                    <a:lnTo>
                      <a:pt x="31" y="2567"/>
                    </a:lnTo>
                    <a:lnTo>
                      <a:pt x="31" y="2612"/>
                    </a:lnTo>
                    <a:lnTo>
                      <a:pt x="1" y="3819"/>
                    </a:lnTo>
                    <a:lnTo>
                      <a:pt x="1" y="4125"/>
                    </a:lnTo>
                    <a:cubicBezTo>
                      <a:pt x="1" y="4125"/>
                      <a:pt x="1620" y="4048"/>
                      <a:pt x="3667" y="4186"/>
                    </a:cubicBezTo>
                    <a:cubicBezTo>
                      <a:pt x="6538" y="4399"/>
                      <a:pt x="10235" y="4522"/>
                      <a:pt x="11456" y="3941"/>
                    </a:cubicBezTo>
                    <a:cubicBezTo>
                      <a:pt x="12022" y="3666"/>
                      <a:pt x="12480" y="2780"/>
                      <a:pt x="12846" y="1681"/>
                    </a:cubicBezTo>
                    <a:cubicBezTo>
                      <a:pt x="12831" y="1681"/>
                      <a:pt x="12831" y="1681"/>
                      <a:pt x="12831" y="1696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41"/>
              <p:cNvSpPr/>
              <p:nvPr/>
            </p:nvSpPr>
            <p:spPr>
              <a:xfrm flipH="1">
                <a:off x="1543638" y="2527858"/>
                <a:ext cx="217033" cy="101852"/>
              </a:xfrm>
              <a:custGeom>
                <a:avLst/>
                <a:gdLst/>
                <a:ahLst/>
                <a:cxnLst/>
                <a:rect l="l" t="t" r="r" b="b"/>
                <a:pathLst>
                  <a:path w="4950" h="2323" extrusionOk="0">
                    <a:moveTo>
                      <a:pt x="168" y="1"/>
                    </a:moveTo>
                    <a:lnTo>
                      <a:pt x="0" y="306"/>
                    </a:lnTo>
                    <a:lnTo>
                      <a:pt x="4735" y="2322"/>
                    </a:lnTo>
                    <a:lnTo>
                      <a:pt x="4949" y="1696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41"/>
              <p:cNvSpPr/>
              <p:nvPr/>
            </p:nvSpPr>
            <p:spPr>
              <a:xfrm flipH="1">
                <a:off x="1461955" y="2128035"/>
                <a:ext cx="482207" cy="481550"/>
              </a:xfrm>
              <a:custGeom>
                <a:avLst/>
                <a:gdLst/>
                <a:ahLst/>
                <a:cxnLst/>
                <a:rect l="l" t="t" r="r" b="b"/>
                <a:pathLst>
                  <a:path w="10998" h="10983" extrusionOk="0">
                    <a:moveTo>
                      <a:pt x="7485" y="1"/>
                    </a:moveTo>
                    <a:cubicBezTo>
                      <a:pt x="7469" y="215"/>
                      <a:pt x="7164" y="2475"/>
                      <a:pt x="4842" y="2475"/>
                    </a:cubicBezTo>
                    <a:cubicBezTo>
                      <a:pt x="2414" y="2475"/>
                      <a:pt x="2811" y="62"/>
                      <a:pt x="2811" y="62"/>
                    </a:cubicBezTo>
                    <a:lnTo>
                      <a:pt x="2811" y="47"/>
                    </a:lnTo>
                    <a:cubicBezTo>
                      <a:pt x="1635" y="291"/>
                      <a:pt x="886" y="1406"/>
                      <a:pt x="611" y="1910"/>
                    </a:cubicBezTo>
                    <a:cubicBezTo>
                      <a:pt x="443" y="2216"/>
                      <a:pt x="199" y="5484"/>
                      <a:pt x="61" y="8722"/>
                    </a:cubicBezTo>
                    <a:cubicBezTo>
                      <a:pt x="31" y="9486"/>
                      <a:pt x="15" y="10265"/>
                      <a:pt x="0" y="10983"/>
                    </a:cubicBezTo>
                    <a:cubicBezTo>
                      <a:pt x="1360" y="10754"/>
                      <a:pt x="2704" y="10494"/>
                      <a:pt x="3254" y="10357"/>
                    </a:cubicBezTo>
                    <a:cubicBezTo>
                      <a:pt x="3635" y="10250"/>
                      <a:pt x="4002" y="9761"/>
                      <a:pt x="4353" y="9120"/>
                    </a:cubicBezTo>
                    <a:lnTo>
                      <a:pt x="9134" y="10800"/>
                    </a:lnTo>
                    <a:lnTo>
                      <a:pt x="9149" y="10800"/>
                    </a:lnTo>
                    <a:cubicBezTo>
                      <a:pt x="9928" y="8402"/>
                      <a:pt x="10234" y="5011"/>
                      <a:pt x="10234" y="5011"/>
                    </a:cubicBezTo>
                    <a:lnTo>
                      <a:pt x="10998" y="4904"/>
                    </a:lnTo>
                    <a:cubicBezTo>
                      <a:pt x="10891" y="4217"/>
                      <a:pt x="10830" y="3606"/>
                      <a:pt x="10769" y="3132"/>
                    </a:cubicBezTo>
                    <a:cubicBezTo>
                      <a:pt x="10524" y="734"/>
                      <a:pt x="8691" y="123"/>
                      <a:pt x="74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41"/>
              <p:cNvSpPr/>
              <p:nvPr/>
            </p:nvSpPr>
            <p:spPr>
              <a:xfrm flipH="1">
                <a:off x="1672235" y="2305520"/>
                <a:ext cx="83744" cy="210982"/>
              </a:xfrm>
              <a:custGeom>
                <a:avLst/>
                <a:gdLst/>
                <a:ahLst/>
                <a:cxnLst/>
                <a:rect l="l" t="t" r="r" b="b"/>
                <a:pathLst>
                  <a:path w="1910" h="4812" extrusionOk="0">
                    <a:moveTo>
                      <a:pt x="1910" y="0"/>
                    </a:moveTo>
                    <a:lnTo>
                      <a:pt x="0" y="4629"/>
                    </a:lnTo>
                    <a:lnTo>
                      <a:pt x="504" y="4812"/>
                    </a:lnTo>
                    <a:lnTo>
                      <a:pt x="191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41"/>
              <p:cNvSpPr/>
              <p:nvPr/>
            </p:nvSpPr>
            <p:spPr>
              <a:xfrm flipH="1">
                <a:off x="1598576" y="2128035"/>
                <a:ext cx="330197" cy="195593"/>
              </a:xfrm>
              <a:custGeom>
                <a:avLst/>
                <a:gdLst/>
                <a:ahLst/>
                <a:cxnLst/>
                <a:rect l="l" t="t" r="r" b="b"/>
                <a:pathLst>
                  <a:path w="7531" h="4461" extrusionOk="0">
                    <a:moveTo>
                      <a:pt x="2765" y="1"/>
                    </a:moveTo>
                    <a:cubicBezTo>
                      <a:pt x="1421" y="1"/>
                      <a:pt x="306" y="1009"/>
                      <a:pt x="153" y="2323"/>
                    </a:cubicBezTo>
                    <a:cubicBezTo>
                      <a:pt x="138" y="2475"/>
                      <a:pt x="123" y="2628"/>
                      <a:pt x="107" y="2750"/>
                    </a:cubicBezTo>
                    <a:cubicBezTo>
                      <a:pt x="0" y="3743"/>
                      <a:pt x="3987" y="4461"/>
                      <a:pt x="3987" y="4461"/>
                    </a:cubicBezTo>
                    <a:lnTo>
                      <a:pt x="6034" y="4339"/>
                    </a:lnTo>
                    <a:lnTo>
                      <a:pt x="7286" y="1910"/>
                    </a:lnTo>
                    <a:lnTo>
                      <a:pt x="7531" y="917"/>
                    </a:lnTo>
                    <a:lnTo>
                      <a:pt x="7134" y="1"/>
                    </a:lnTo>
                    <a:lnTo>
                      <a:pt x="6095" y="1"/>
                    </a:lnTo>
                    <a:cubicBezTo>
                      <a:pt x="6095" y="1"/>
                      <a:pt x="4613" y="1620"/>
                      <a:pt x="3666" y="1620"/>
                    </a:cubicBezTo>
                    <a:cubicBezTo>
                      <a:pt x="2704" y="1620"/>
                      <a:pt x="3223" y="1"/>
                      <a:pt x="32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41"/>
              <p:cNvSpPr/>
              <p:nvPr/>
            </p:nvSpPr>
            <p:spPr>
              <a:xfrm flipH="1">
                <a:off x="1822931" y="3851188"/>
                <a:ext cx="343569" cy="96459"/>
              </a:xfrm>
              <a:custGeom>
                <a:avLst/>
                <a:gdLst/>
                <a:ahLst/>
                <a:cxnLst/>
                <a:rect l="l" t="t" r="r" b="b"/>
                <a:pathLst>
                  <a:path w="7836" h="2200" extrusionOk="0">
                    <a:moveTo>
                      <a:pt x="7698" y="0"/>
                    </a:moveTo>
                    <a:cubicBezTo>
                      <a:pt x="7698" y="0"/>
                      <a:pt x="733" y="1222"/>
                      <a:pt x="0" y="1421"/>
                    </a:cubicBezTo>
                    <a:cubicBezTo>
                      <a:pt x="96" y="1871"/>
                      <a:pt x="374" y="2199"/>
                      <a:pt x="780" y="2199"/>
                    </a:cubicBezTo>
                    <a:cubicBezTo>
                      <a:pt x="829" y="2199"/>
                      <a:pt x="879" y="2194"/>
                      <a:pt x="932" y="2184"/>
                    </a:cubicBezTo>
                    <a:lnTo>
                      <a:pt x="7561" y="947"/>
                    </a:lnTo>
                    <a:cubicBezTo>
                      <a:pt x="7729" y="917"/>
                      <a:pt x="7836" y="764"/>
                      <a:pt x="7805" y="596"/>
                    </a:cubicBezTo>
                    <a:lnTo>
                      <a:pt x="7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41"/>
              <p:cNvSpPr/>
              <p:nvPr/>
            </p:nvSpPr>
            <p:spPr>
              <a:xfrm flipH="1">
                <a:off x="1828937" y="3766348"/>
                <a:ext cx="337563" cy="147144"/>
              </a:xfrm>
              <a:custGeom>
                <a:avLst/>
                <a:gdLst/>
                <a:ahLst/>
                <a:cxnLst/>
                <a:rect l="l" t="t" r="r" b="b"/>
                <a:pathLst>
                  <a:path w="7699" h="3356" extrusionOk="0">
                    <a:moveTo>
                      <a:pt x="6611" y="0"/>
                    </a:moveTo>
                    <a:cubicBezTo>
                      <a:pt x="6582" y="0"/>
                      <a:pt x="6551" y="9"/>
                      <a:pt x="6522" y="26"/>
                    </a:cubicBezTo>
                    <a:cubicBezTo>
                      <a:pt x="5816" y="460"/>
                      <a:pt x="5249" y="599"/>
                      <a:pt x="4813" y="599"/>
                    </a:cubicBezTo>
                    <a:cubicBezTo>
                      <a:pt x="4267" y="599"/>
                      <a:pt x="3926" y="382"/>
                      <a:pt x="3773" y="255"/>
                    </a:cubicBezTo>
                    <a:cubicBezTo>
                      <a:pt x="3742" y="232"/>
                      <a:pt x="3708" y="221"/>
                      <a:pt x="3674" y="221"/>
                    </a:cubicBezTo>
                    <a:cubicBezTo>
                      <a:pt x="3639" y="221"/>
                      <a:pt x="3605" y="232"/>
                      <a:pt x="3574" y="255"/>
                    </a:cubicBezTo>
                    <a:cubicBezTo>
                      <a:pt x="3513" y="316"/>
                      <a:pt x="3422" y="408"/>
                      <a:pt x="3299" y="500"/>
                    </a:cubicBezTo>
                    <a:cubicBezTo>
                      <a:pt x="3238" y="561"/>
                      <a:pt x="3177" y="622"/>
                      <a:pt x="3101" y="683"/>
                    </a:cubicBezTo>
                    <a:cubicBezTo>
                      <a:pt x="2994" y="774"/>
                      <a:pt x="2887" y="881"/>
                      <a:pt x="2765" y="988"/>
                    </a:cubicBezTo>
                    <a:cubicBezTo>
                      <a:pt x="2704" y="1049"/>
                      <a:pt x="2643" y="1110"/>
                      <a:pt x="2566" y="1172"/>
                    </a:cubicBezTo>
                    <a:cubicBezTo>
                      <a:pt x="2444" y="1279"/>
                      <a:pt x="2322" y="1401"/>
                      <a:pt x="2184" y="1508"/>
                    </a:cubicBezTo>
                    <a:cubicBezTo>
                      <a:pt x="2108" y="1569"/>
                      <a:pt x="2047" y="1630"/>
                      <a:pt x="1971" y="1691"/>
                    </a:cubicBezTo>
                    <a:cubicBezTo>
                      <a:pt x="1130" y="2439"/>
                      <a:pt x="245" y="3203"/>
                      <a:pt x="0" y="3356"/>
                    </a:cubicBezTo>
                    <a:cubicBezTo>
                      <a:pt x="733" y="3157"/>
                      <a:pt x="7698" y="1935"/>
                      <a:pt x="7698" y="1935"/>
                    </a:cubicBezTo>
                    <a:lnTo>
                      <a:pt x="6736" y="72"/>
                    </a:lnTo>
                    <a:cubicBezTo>
                      <a:pt x="6707" y="24"/>
                      <a:pt x="6661" y="0"/>
                      <a:pt x="66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41"/>
              <p:cNvSpPr/>
              <p:nvPr/>
            </p:nvSpPr>
            <p:spPr>
              <a:xfrm flipH="1">
                <a:off x="2279664" y="3902749"/>
                <a:ext cx="344271" cy="47616"/>
              </a:xfrm>
              <a:custGeom>
                <a:avLst/>
                <a:gdLst/>
                <a:ahLst/>
                <a:cxnLst/>
                <a:rect l="l" t="t" r="r" b="b"/>
                <a:pathLst>
                  <a:path w="7852" h="1086" extrusionOk="0">
                    <a:moveTo>
                      <a:pt x="7837" y="0"/>
                    </a:moveTo>
                    <a:cubicBezTo>
                      <a:pt x="7837" y="0"/>
                      <a:pt x="765" y="92"/>
                      <a:pt x="1" y="184"/>
                    </a:cubicBezTo>
                    <a:cubicBezTo>
                      <a:pt x="16" y="679"/>
                      <a:pt x="296" y="1085"/>
                      <a:pt x="783" y="1085"/>
                    </a:cubicBezTo>
                    <a:cubicBezTo>
                      <a:pt x="792" y="1085"/>
                      <a:pt x="801" y="1085"/>
                      <a:pt x="810" y="1085"/>
                    </a:cubicBezTo>
                    <a:lnTo>
                      <a:pt x="7546" y="917"/>
                    </a:lnTo>
                    <a:cubicBezTo>
                      <a:pt x="7714" y="917"/>
                      <a:pt x="7852" y="779"/>
                      <a:pt x="7852" y="596"/>
                    </a:cubicBezTo>
                    <a:lnTo>
                      <a:pt x="7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41"/>
              <p:cNvSpPr/>
              <p:nvPr/>
            </p:nvSpPr>
            <p:spPr>
              <a:xfrm flipH="1">
                <a:off x="2280979" y="3800459"/>
                <a:ext cx="342956" cy="110358"/>
              </a:xfrm>
              <a:custGeom>
                <a:avLst/>
                <a:gdLst/>
                <a:ahLst/>
                <a:cxnLst/>
                <a:rect l="l" t="t" r="r" b="b"/>
                <a:pathLst>
                  <a:path w="7822" h="2517" extrusionOk="0">
                    <a:moveTo>
                      <a:pt x="4100" y="0"/>
                    </a:moveTo>
                    <a:cubicBezTo>
                      <a:pt x="4071" y="0"/>
                      <a:pt x="4042" y="9"/>
                      <a:pt x="4018" y="27"/>
                    </a:cubicBezTo>
                    <a:cubicBezTo>
                      <a:pt x="3957" y="73"/>
                      <a:pt x="3850" y="134"/>
                      <a:pt x="3712" y="226"/>
                    </a:cubicBezTo>
                    <a:cubicBezTo>
                      <a:pt x="3651" y="271"/>
                      <a:pt x="3575" y="317"/>
                      <a:pt x="3483" y="378"/>
                    </a:cubicBezTo>
                    <a:cubicBezTo>
                      <a:pt x="3376" y="455"/>
                      <a:pt x="3239" y="531"/>
                      <a:pt x="3102" y="623"/>
                    </a:cubicBezTo>
                    <a:cubicBezTo>
                      <a:pt x="3040" y="669"/>
                      <a:pt x="2964" y="714"/>
                      <a:pt x="2888" y="760"/>
                    </a:cubicBezTo>
                    <a:cubicBezTo>
                      <a:pt x="2750" y="852"/>
                      <a:pt x="2597" y="943"/>
                      <a:pt x="2445" y="1035"/>
                    </a:cubicBezTo>
                    <a:cubicBezTo>
                      <a:pt x="2368" y="1096"/>
                      <a:pt x="2292" y="1142"/>
                      <a:pt x="2216" y="1188"/>
                    </a:cubicBezTo>
                    <a:cubicBezTo>
                      <a:pt x="1269" y="1784"/>
                      <a:pt x="261" y="2410"/>
                      <a:pt x="1" y="2517"/>
                    </a:cubicBezTo>
                    <a:cubicBezTo>
                      <a:pt x="749" y="2425"/>
                      <a:pt x="7821" y="2333"/>
                      <a:pt x="7821" y="2333"/>
                    </a:cubicBezTo>
                    <a:lnTo>
                      <a:pt x="7164" y="348"/>
                    </a:lnTo>
                    <a:cubicBezTo>
                      <a:pt x="7152" y="288"/>
                      <a:pt x="7084" y="247"/>
                      <a:pt x="7018" y="247"/>
                    </a:cubicBezTo>
                    <a:cubicBezTo>
                      <a:pt x="7000" y="247"/>
                      <a:pt x="6982" y="250"/>
                      <a:pt x="6966" y="256"/>
                    </a:cubicBezTo>
                    <a:cubicBezTo>
                      <a:pt x="6392" y="495"/>
                      <a:pt x="5922" y="581"/>
                      <a:pt x="5541" y="581"/>
                    </a:cubicBezTo>
                    <a:cubicBezTo>
                      <a:pt x="4775" y="581"/>
                      <a:pt x="4370" y="231"/>
                      <a:pt x="4217" y="58"/>
                    </a:cubicBezTo>
                    <a:cubicBezTo>
                      <a:pt x="4189" y="21"/>
                      <a:pt x="4144" y="0"/>
                      <a:pt x="41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41"/>
              <p:cNvSpPr/>
              <p:nvPr/>
            </p:nvSpPr>
            <p:spPr>
              <a:xfrm flipH="1">
                <a:off x="2384804" y="2288113"/>
                <a:ext cx="606771" cy="420605"/>
              </a:xfrm>
              <a:custGeom>
                <a:avLst/>
                <a:gdLst/>
                <a:ahLst/>
                <a:cxnLst/>
                <a:rect l="l" t="t" r="r" b="b"/>
                <a:pathLst>
                  <a:path w="13839" h="9593" extrusionOk="0">
                    <a:moveTo>
                      <a:pt x="0" y="0"/>
                    </a:moveTo>
                    <a:lnTo>
                      <a:pt x="3605" y="9593"/>
                    </a:lnTo>
                    <a:lnTo>
                      <a:pt x="13839" y="9593"/>
                    </a:lnTo>
                    <a:lnTo>
                      <a:pt x="1024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41"/>
              <p:cNvSpPr/>
              <p:nvPr/>
            </p:nvSpPr>
            <p:spPr>
              <a:xfrm flipH="1">
                <a:off x="2356656" y="2288113"/>
                <a:ext cx="185552" cy="42060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9593" extrusionOk="0">
                    <a:moveTo>
                      <a:pt x="0" y="0"/>
                    </a:moveTo>
                    <a:lnTo>
                      <a:pt x="3590" y="9593"/>
                    </a:lnTo>
                    <a:lnTo>
                      <a:pt x="4231" y="9593"/>
                    </a:lnTo>
                    <a:lnTo>
                      <a:pt x="3895" y="8707"/>
                    </a:lnTo>
                    <a:lnTo>
                      <a:pt x="565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41"/>
              <p:cNvSpPr/>
              <p:nvPr/>
            </p:nvSpPr>
            <p:spPr>
              <a:xfrm flipH="1">
                <a:off x="2068682" y="2682543"/>
                <a:ext cx="303451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6921" h="597" extrusionOk="0">
                    <a:moveTo>
                      <a:pt x="1" y="1"/>
                    </a:moveTo>
                    <a:lnTo>
                      <a:pt x="154" y="597"/>
                    </a:lnTo>
                    <a:lnTo>
                      <a:pt x="6920" y="597"/>
                    </a:lnTo>
                    <a:lnTo>
                      <a:pt x="690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41"/>
              <p:cNvSpPr/>
              <p:nvPr/>
            </p:nvSpPr>
            <p:spPr>
              <a:xfrm flipH="1">
                <a:off x="1100979" y="2789043"/>
                <a:ext cx="71687" cy="1174038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777" extrusionOk="0">
                    <a:moveTo>
                      <a:pt x="0" y="0"/>
                    </a:moveTo>
                    <a:lnTo>
                      <a:pt x="0" y="26776"/>
                    </a:lnTo>
                    <a:lnTo>
                      <a:pt x="1634" y="26776"/>
                    </a:lnTo>
                    <a:lnTo>
                      <a:pt x="16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1"/>
              <p:cNvSpPr/>
              <p:nvPr/>
            </p:nvSpPr>
            <p:spPr>
              <a:xfrm flipH="1">
                <a:off x="1489402" y="2789043"/>
                <a:ext cx="71029" cy="1174038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26777" extrusionOk="0">
                    <a:moveTo>
                      <a:pt x="0" y="0"/>
                    </a:moveTo>
                    <a:lnTo>
                      <a:pt x="0" y="26776"/>
                    </a:lnTo>
                    <a:lnTo>
                      <a:pt x="1619" y="26776"/>
                    </a:lnTo>
                    <a:lnTo>
                      <a:pt x="16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41"/>
              <p:cNvSpPr/>
              <p:nvPr/>
            </p:nvSpPr>
            <p:spPr>
              <a:xfrm flipH="1">
                <a:off x="2731706" y="2789043"/>
                <a:ext cx="71687" cy="1174038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777" extrusionOk="0">
                    <a:moveTo>
                      <a:pt x="0" y="0"/>
                    </a:moveTo>
                    <a:lnTo>
                      <a:pt x="0" y="26776"/>
                    </a:lnTo>
                    <a:lnTo>
                      <a:pt x="1635" y="2677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41"/>
              <p:cNvSpPr/>
              <p:nvPr/>
            </p:nvSpPr>
            <p:spPr>
              <a:xfrm flipH="1">
                <a:off x="3119471" y="2789043"/>
                <a:ext cx="71687" cy="1174038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777" extrusionOk="0">
                    <a:moveTo>
                      <a:pt x="1" y="0"/>
                    </a:moveTo>
                    <a:lnTo>
                      <a:pt x="1" y="26776"/>
                    </a:lnTo>
                    <a:lnTo>
                      <a:pt x="1635" y="2677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41"/>
              <p:cNvSpPr/>
              <p:nvPr/>
            </p:nvSpPr>
            <p:spPr>
              <a:xfrm flipH="1">
                <a:off x="995181" y="2708675"/>
                <a:ext cx="2299100" cy="85103"/>
              </a:xfrm>
              <a:custGeom>
                <a:avLst/>
                <a:gdLst/>
                <a:ahLst/>
                <a:cxnLst/>
                <a:rect l="l" t="t" r="r" b="b"/>
                <a:pathLst>
                  <a:path w="52437" h="1941" extrusionOk="0">
                    <a:moveTo>
                      <a:pt x="795" y="1"/>
                    </a:moveTo>
                    <a:cubicBezTo>
                      <a:pt x="352" y="1"/>
                      <a:pt x="0" y="367"/>
                      <a:pt x="0" y="795"/>
                    </a:cubicBezTo>
                    <a:lnTo>
                      <a:pt x="0" y="1146"/>
                    </a:lnTo>
                    <a:cubicBezTo>
                      <a:pt x="0" y="1589"/>
                      <a:pt x="352" y="1940"/>
                      <a:pt x="795" y="1940"/>
                    </a:cubicBezTo>
                    <a:lnTo>
                      <a:pt x="51642" y="1940"/>
                    </a:lnTo>
                    <a:cubicBezTo>
                      <a:pt x="52085" y="1940"/>
                      <a:pt x="52437" y="1589"/>
                      <a:pt x="52437" y="1146"/>
                    </a:cubicBezTo>
                    <a:lnTo>
                      <a:pt x="52437" y="795"/>
                    </a:lnTo>
                    <a:cubicBezTo>
                      <a:pt x="52437" y="367"/>
                      <a:pt x="52085" y="1"/>
                      <a:pt x="51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41"/>
              <p:cNvSpPr/>
              <p:nvPr/>
            </p:nvSpPr>
            <p:spPr>
              <a:xfrm flipH="1">
                <a:off x="2819440" y="2332309"/>
                <a:ext cx="97117" cy="20783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474" extrusionOk="0">
                    <a:moveTo>
                      <a:pt x="0" y="0"/>
                    </a:moveTo>
                    <a:lnTo>
                      <a:pt x="168" y="474"/>
                    </a:lnTo>
                    <a:lnTo>
                      <a:pt x="2215" y="474"/>
                    </a:lnTo>
                    <a:lnTo>
                      <a:pt x="2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41"/>
              <p:cNvSpPr/>
              <p:nvPr/>
            </p:nvSpPr>
            <p:spPr>
              <a:xfrm flipH="1">
                <a:off x="1941444" y="2432100"/>
                <a:ext cx="90452" cy="105842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414" extrusionOk="0">
                    <a:moveTo>
                      <a:pt x="153" y="0"/>
                    </a:moveTo>
                    <a:lnTo>
                      <a:pt x="0" y="275"/>
                    </a:lnTo>
                    <a:lnTo>
                      <a:pt x="2062" y="2414"/>
                    </a:lnTo>
                    <a:lnTo>
                      <a:pt x="2062" y="1787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41"/>
              <p:cNvSpPr/>
              <p:nvPr/>
            </p:nvSpPr>
            <p:spPr>
              <a:xfrm flipH="1">
                <a:off x="713214" y="3014055"/>
                <a:ext cx="226416" cy="533813"/>
              </a:xfrm>
              <a:custGeom>
                <a:avLst/>
                <a:gdLst/>
                <a:ahLst/>
                <a:cxnLst/>
                <a:rect l="l" t="t" r="r" b="b"/>
                <a:pathLst>
                  <a:path w="5164" h="12175" extrusionOk="0">
                    <a:moveTo>
                      <a:pt x="4308" y="7332"/>
                    </a:moveTo>
                    <a:cubicBezTo>
                      <a:pt x="3987" y="8921"/>
                      <a:pt x="4079" y="11639"/>
                      <a:pt x="1986" y="12067"/>
                    </a:cubicBezTo>
                    <a:cubicBezTo>
                      <a:pt x="1406" y="12174"/>
                      <a:pt x="871" y="11792"/>
                      <a:pt x="535" y="11334"/>
                    </a:cubicBezTo>
                    <a:cubicBezTo>
                      <a:pt x="107" y="10754"/>
                      <a:pt x="1" y="9501"/>
                      <a:pt x="16" y="8783"/>
                    </a:cubicBezTo>
                    <a:cubicBezTo>
                      <a:pt x="16" y="8218"/>
                      <a:pt x="214" y="7592"/>
                      <a:pt x="275" y="7027"/>
                    </a:cubicBezTo>
                    <a:cubicBezTo>
                      <a:pt x="337" y="6416"/>
                      <a:pt x="398" y="5789"/>
                      <a:pt x="459" y="5179"/>
                    </a:cubicBezTo>
                    <a:cubicBezTo>
                      <a:pt x="718" y="2964"/>
                      <a:pt x="1879" y="1100"/>
                      <a:pt x="3834" y="1"/>
                    </a:cubicBezTo>
                    <a:cubicBezTo>
                      <a:pt x="3987" y="718"/>
                      <a:pt x="4338" y="1345"/>
                      <a:pt x="4644" y="2032"/>
                    </a:cubicBezTo>
                    <a:cubicBezTo>
                      <a:pt x="4781" y="2353"/>
                      <a:pt x="4904" y="2689"/>
                      <a:pt x="4995" y="3025"/>
                    </a:cubicBezTo>
                    <a:cubicBezTo>
                      <a:pt x="5163" y="3621"/>
                      <a:pt x="4965" y="4216"/>
                      <a:pt x="4812" y="4781"/>
                    </a:cubicBezTo>
                    <a:cubicBezTo>
                      <a:pt x="4598" y="5621"/>
                      <a:pt x="4491" y="6492"/>
                      <a:pt x="4308" y="733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41"/>
              <p:cNvSpPr/>
              <p:nvPr/>
            </p:nvSpPr>
            <p:spPr>
              <a:xfrm flipH="1">
                <a:off x="736846" y="3048561"/>
                <a:ext cx="186034" cy="567968"/>
              </a:xfrm>
              <a:custGeom>
                <a:avLst/>
                <a:gdLst/>
                <a:ahLst/>
                <a:cxnLst/>
                <a:rect l="l" t="t" r="r" b="b"/>
                <a:pathLst>
                  <a:path w="4243" h="12954" extrusionOk="0">
                    <a:moveTo>
                      <a:pt x="3746" y="1299"/>
                    </a:moveTo>
                    <a:cubicBezTo>
                      <a:pt x="3744" y="1299"/>
                      <a:pt x="3743" y="1301"/>
                      <a:pt x="3743" y="1306"/>
                    </a:cubicBezTo>
                    <a:cubicBezTo>
                      <a:pt x="3753" y="1306"/>
                      <a:pt x="3749" y="1299"/>
                      <a:pt x="3746" y="1299"/>
                    </a:cubicBezTo>
                    <a:close/>
                    <a:moveTo>
                      <a:pt x="3168" y="0"/>
                    </a:moveTo>
                    <a:cubicBezTo>
                      <a:pt x="3154" y="0"/>
                      <a:pt x="3139" y="8"/>
                      <a:pt x="3132" y="23"/>
                    </a:cubicBezTo>
                    <a:cubicBezTo>
                      <a:pt x="3101" y="390"/>
                      <a:pt x="3055" y="741"/>
                      <a:pt x="2994" y="1108"/>
                    </a:cubicBezTo>
                    <a:cubicBezTo>
                      <a:pt x="2811" y="878"/>
                      <a:pt x="2628" y="649"/>
                      <a:pt x="2521" y="390"/>
                    </a:cubicBezTo>
                    <a:cubicBezTo>
                      <a:pt x="2521" y="382"/>
                      <a:pt x="2513" y="378"/>
                      <a:pt x="2505" y="378"/>
                    </a:cubicBezTo>
                    <a:cubicBezTo>
                      <a:pt x="2498" y="378"/>
                      <a:pt x="2490" y="382"/>
                      <a:pt x="2490" y="390"/>
                    </a:cubicBezTo>
                    <a:cubicBezTo>
                      <a:pt x="2551" y="558"/>
                      <a:pt x="2643" y="695"/>
                      <a:pt x="2719" y="833"/>
                    </a:cubicBezTo>
                    <a:cubicBezTo>
                      <a:pt x="2796" y="955"/>
                      <a:pt x="2872" y="1108"/>
                      <a:pt x="2964" y="1230"/>
                    </a:cubicBezTo>
                    <a:cubicBezTo>
                      <a:pt x="2933" y="1413"/>
                      <a:pt x="2887" y="1612"/>
                      <a:pt x="2857" y="1795"/>
                    </a:cubicBezTo>
                    <a:cubicBezTo>
                      <a:pt x="2643" y="1764"/>
                      <a:pt x="2460" y="1719"/>
                      <a:pt x="2276" y="1566"/>
                    </a:cubicBezTo>
                    <a:cubicBezTo>
                      <a:pt x="2062" y="1383"/>
                      <a:pt x="1955" y="1138"/>
                      <a:pt x="1925" y="848"/>
                    </a:cubicBezTo>
                    <a:cubicBezTo>
                      <a:pt x="1925" y="833"/>
                      <a:pt x="1910" y="825"/>
                      <a:pt x="1896" y="825"/>
                    </a:cubicBezTo>
                    <a:cubicBezTo>
                      <a:pt x="1883" y="825"/>
                      <a:pt x="1871" y="833"/>
                      <a:pt x="1879" y="848"/>
                    </a:cubicBezTo>
                    <a:cubicBezTo>
                      <a:pt x="1894" y="1108"/>
                      <a:pt x="2001" y="1352"/>
                      <a:pt x="2185" y="1551"/>
                    </a:cubicBezTo>
                    <a:cubicBezTo>
                      <a:pt x="2368" y="1749"/>
                      <a:pt x="2582" y="1825"/>
                      <a:pt x="2841" y="1871"/>
                    </a:cubicBezTo>
                    <a:cubicBezTo>
                      <a:pt x="2796" y="2085"/>
                      <a:pt x="2750" y="2314"/>
                      <a:pt x="2704" y="2528"/>
                    </a:cubicBezTo>
                    <a:cubicBezTo>
                      <a:pt x="2505" y="2406"/>
                      <a:pt x="2337" y="2268"/>
                      <a:pt x="2154" y="2131"/>
                    </a:cubicBezTo>
                    <a:cubicBezTo>
                      <a:pt x="1879" y="1902"/>
                      <a:pt x="1726" y="1642"/>
                      <a:pt x="1482" y="1398"/>
                    </a:cubicBezTo>
                    <a:cubicBezTo>
                      <a:pt x="1473" y="1389"/>
                      <a:pt x="1464" y="1385"/>
                      <a:pt x="1456" y="1385"/>
                    </a:cubicBezTo>
                    <a:cubicBezTo>
                      <a:pt x="1437" y="1385"/>
                      <a:pt x="1425" y="1407"/>
                      <a:pt x="1436" y="1428"/>
                    </a:cubicBezTo>
                    <a:cubicBezTo>
                      <a:pt x="1665" y="1673"/>
                      <a:pt x="1818" y="1932"/>
                      <a:pt x="2078" y="2146"/>
                    </a:cubicBezTo>
                    <a:cubicBezTo>
                      <a:pt x="2261" y="2299"/>
                      <a:pt x="2460" y="2498"/>
                      <a:pt x="2673" y="2604"/>
                    </a:cubicBezTo>
                    <a:cubicBezTo>
                      <a:pt x="2673" y="2620"/>
                      <a:pt x="2673" y="2635"/>
                      <a:pt x="2673" y="2635"/>
                    </a:cubicBezTo>
                    <a:cubicBezTo>
                      <a:pt x="2673" y="2635"/>
                      <a:pt x="2673" y="2635"/>
                      <a:pt x="2658" y="2650"/>
                    </a:cubicBezTo>
                    <a:cubicBezTo>
                      <a:pt x="2643" y="2666"/>
                      <a:pt x="2643" y="2681"/>
                      <a:pt x="2658" y="2696"/>
                    </a:cubicBezTo>
                    <a:lnTo>
                      <a:pt x="2521" y="3322"/>
                    </a:lnTo>
                    <a:cubicBezTo>
                      <a:pt x="2521" y="3338"/>
                      <a:pt x="2521" y="3353"/>
                      <a:pt x="2521" y="3368"/>
                    </a:cubicBezTo>
                    <a:cubicBezTo>
                      <a:pt x="2032" y="3139"/>
                      <a:pt x="1299" y="2757"/>
                      <a:pt x="1222" y="2177"/>
                    </a:cubicBezTo>
                    <a:cubicBezTo>
                      <a:pt x="1222" y="2159"/>
                      <a:pt x="1210" y="2150"/>
                      <a:pt x="1197" y="2150"/>
                    </a:cubicBezTo>
                    <a:cubicBezTo>
                      <a:pt x="1176" y="2150"/>
                      <a:pt x="1152" y="2170"/>
                      <a:pt x="1161" y="2207"/>
                    </a:cubicBezTo>
                    <a:cubicBezTo>
                      <a:pt x="1299" y="2849"/>
                      <a:pt x="2001" y="3124"/>
                      <a:pt x="2490" y="3475"/>
                    </a:cubicBezTo>
                    <a:cubicBezTo>
                      <a:pt x="2444" y="3719"/>
                      <a:pt x="2398" y="3949"/>
                      <a:pt x="2353" y="4193"/>
                    </a:cubicBezTo>
                    <a:cubicBezTo>
                      <a:pt x="2047" y="4086"/>
                      <a:pt x="1742" y="3949"/>
                      <a:pt x="1482" y="3735"/>
                    </a:cubicBezTo>
                    <a:cubicBezTo>
                      <a:pt x="1238" y="3551"/>
                      <a:pt x="902" y="3322"/>
                      <a:pt x="779" y="3017"/>
                    </a:cubicBezTo>
                    <a:cubicBezTo>
                      <a:pt x="779" y="3017"/>
                      <a:pt x="764" y="3017"/>
                      <a:pt x="779" y="3032"/>
                    </a:cubicBezTo>
                    <a:cubicBezTo>
                      <a:pt x="871" y="3322"/>
                      <a:pt x="1176" y="3521"/>
                      <a:pt x="1406" y="3719"/>
                    </a:cubicBezTo>
                    <a:cubicBezTo>
                      <a:pt x="1681" y="3979"/>
                      <a:pt x="1971" y="4193"/>
                      <a:pt x="2337" y="4300"/>
                    </a:cubicBezTo>
                    <a:cubicBezTo>
                      <a:pt x="2337" y="4315"/>
                      <a:pt x="2337" y="4315"/>
                      <a:pt x="2337" y="4330"/>
                    </a:cubicBezTo>
                    <a:cubicBezTo>
                      <a:pt x="2307" y="4483"/>
                      <a:pt x="2291" y="4636"/>
                      <a:pt x="2261" y="4789"/>
                    </a:cubicBezTo>
                    <a:cubicBezTo>
                      <a:pt x="1665" y="4743"/>
                      <a:pt x="840" y="4285"/>
                      <a:pt x="535" y="3842"/>
                    </a:cubicBezTo>
                    <a:lnTo>
                      <a:pt x="535" y="3842"/>
                    </a:lnTo>
                    <a:cubicBezTo>
                      <a:pt x="734" y="4193"/>
                      <a:pt x="1054" y="4392"/>
                      <a:pt x="1406" y="4560"/>
                    </a:cubicBezTo>
                    <a:cubicBezTo>
                      <a:pt x="1665" y="4697"/>
                      <a:pt x="1955" y="4850"/>
                      <a:pt x="2246" y="4865"/>
                    </a:cubicBezTo>
                    <a:cubicBezTo>
                      <a:pt x="2215" y="5140"/>
                      <a:pt x="2169" y="5430"/>
                      <a:pt x="2123" y="5705"/>
                    </a:cubicBezTo>
                    <a:cubicBezTo>
                      <a:pt x="1864" y="5613"/>
                      <a:pt x="1589" y="5568"/>
                      <a:pt x="1344" y="5461"/>
                    </a:cubicBezTo>
                    <a:cubicBezTo>
                      <a:pt x="963" y="5308"/>
                      <a:pt x="672" y="5048"/>
                      <a:pt x="443" y="4712"/>
                    </a:cubicBezTo>
                    <a:cubicBezTo>
                      <a:pt x="437" y="4701"/>
                      <a:pt x="429" y="4696"/>
                      <a:pt x="423" y="4696"/>
                    </a:cubicBezTo>
                    <a:cubicBezTo>
                      <a:pt x="411" y="4696"/>
                      <a:pt x="403" y="4709"/>
                      <a:pt x="413" y="4728"/>
                    </a:cubicBezTo>
                    <a:cubicBezTo>
                      <a:pt x="825" y="5369"/>
                      <a:pt x="1421" y="5568"/>
                      <a:pt x="2108" y="5812"/>
                    </a:cubicBezTo>
                    <a:cubicBezTo>
                      <a:pt x="2078" y="6041"/>
                      <a:pt x="2032" y="6270"/>
                      <a:pt x="2001" y="6499"/>
                    </a:cubicBezTo>
                    <a:cubicBezTo>
                      <a:pt x="1436" y="6392"/>
                      <a:pt x="703" y="6056"/>
                      <a:pt x="413" y="5552"/>
                    </a:cubicBezTo>
                    <a:cubicBezTo>
                      <a:pt x="408" y="5543"/>
                      <a:pt x="400" y="5540"/>
                      <a:pt x="391" y="5540"/>
                    </a:cubicBezTo>
                    <a:cubicBezTo>
                      <a:pt x="368" y="5540"/>
                      <a:pt x="341" y="5561"/>
                      <a:pt x="352" y="5583"/>
                    </a:cubicBezTo>
                    <a:cubicBezTo>
                      <a:pt x="535" y="5904"/>
                      <a:pt x="856" y="6102"/>
                      <a:pt x="1161" y="6270"/>
                    </a:cubicBezTo>
                    <a:cubicBezTo>
                      <a:pt x="1390" y="6377"/>
                      <a:pt x="1711" y="6576"/>
                      <a:pt x="1986" y="6591"/>
                    </a:cubicBezTo>
                    <a:cubicBezTo>
                      <a:pt x="1986" y="6606"/>
                      <a:pt x="1986" y="6606"/>
                      <a:pt x="1986" y="6622"/>
                    </a:cubicBezTo>
                    <a:cubicBezTo>
                      <a:pt x="1925" y="6942"/>
                      <a:pt x="1864" y="7278"/>
                      <a:pt x="1787" y="7599"/>
                    </a:cubicBezTo>
                    <a:cubicBezTo>
                      <a:pt x="1161" y="7446"/>
                      <a:pt x="749" y="6973"/>
                      <a:pt x="291" y="6530"/>
                    </a:cubicBezTo>
                    <a:cubicBezTo>
                      <a:pt x="280" y="6523"/>
                      <a:pt x="270" y="6520"/>
                      <a:pt x="260" y="6520"/>
                    </a:cubicBezTo>
                    <a:cubicBezTo>
                      <a:pt x="228" y="6520"/>
                      <a:pt x="206" y="6556"/>
                      <a:pt x="229" y="6591"/>
                    </a:cubicBezTo>
                    <a:cubicBezTo>
                      <a:pt x="703" y="7049"/>
                      <a:pt x="1115" y="7538"/>
                      <a:pt x="1772" y="7706"/>
                    </a:cubicBezTo>
                    <a:cubicBezTo>
                      <a:pt x="1711" y="7966"/>
                      <a:pt x="1650" y="8241"/>
                      <a:pt x="1589" y="8500"/>
                    </a:cubicBezTo>
                    <a:cubicBezTo>
                      <a:pt x="1039" y="8348"/>
                      <a:pt x="504" y="7966"/>
                      <a:pt x="153" y="7523"/>
                    </a:cubicBezTo>
                    <a:cubicBezTo>
                      <a:pt x="150" y="7516"/>
                      <a:pt x="144" y="7513"/>
                      <a:pt x="139" y="7513"/>
                    </a:cubicBezTo>
                    <a:cubicBezTo>
                      <a:pt x="121" y="7513"/>
                      <a:pt x="99" y="7545"/>
                      <a:pt x="123" y="7569"/>
                    </a:cubicBezTo>
                    <a:cubicBezTo>
                      <a:pt x="474" y="8042"/>
                      <a:pt x="1008" y="8409"/>
                      <a:pt x="1558" y="8607"/>
                    </a:cubicBezTo>
                    <a:cubicBezTo>
                      <a:pt x="1482" y="8882"/>
                      <a:pt x="1421" y="9172"/>
                      <a:pt x="1344" y="9463"/>
                    </a:cubicBezTo>
                    <a:cubicBezTo>
                      <a:pt x="795" y="9371"/>
                      <a:pt x="367" y="9035"/>
                      <a:pt x="16" y="8592"/>
                    </a:cubicBezTo>
                    <a:cubicBezTo>
                      <a:pt x="16" y="8587"/>
                      <a:pt x="14" y="8586"/>
                      <a:pt x="12" y="8586"/>
                    </a:cubicBezTo>
                    <a:cubicBezTo>
                      <a:pt x="8" y="8586"/>
                      <a:pt x="0" y="8596"/>
                      <a:pt x="0" y="8607"/>
                    </a:cubicBezTo>
                    <a:cubicBezTo>
                      <a:pt x="306" y="9020"/>
                      <a:pt x="764" y="9508"/>
                      <a:pt x="1314" y="9569"/>
                    </a:cubicBezTo>
                    <a:cubicBezTo>
                      <a:pt x="1299" y="9661"/>
                      <a:pt x="1268" y="9753"/>
                      <a:pt x="1238" y="9829"/>
                    </a:cubicBezTo>
                    <a:cubicBezTo>
                      <a:pt x="1238" y="9890"/>
                      <a:pt x="1222" y="9951"/>
                      <a:pt x="1207" y="9997"/>
                    </a:cubicBezTo>
                    <a:cubicBezTo>
                      <a:pt x="779" y="9875"/>
                      <a:pt x="397" y="9722"/>
                      <a:pt x="46" y="9447"/>
                    </a:cubicBezTo>
                    <a:cubicBezTo>
                      <a:pt x="46" y="9443"/>
                      <a:pt x="45" y="9441"/>
                      <a:pt x="43" y="9441"/>
                    </a:cubicBezTo>
                    <a:cubicBezTo>
                      <a:pt x="39" y="9441"/>
                      <a:pt x="31" y="9452"/>
                      <a:pt x="31" y="9463"/>
                    </a:cubicBezTo>
                    <a:cubicBezTo>
                      <a:pt x="367" y="9753"/>
                      <a:pt x="764" y="9951"/>
                      <a:pt x="1176" y="10089"/>
                    </a:cubicBezTo>
                    <a:cubicBezTo>
                      <a:pt x="1131" y="10257"/>
                      <a:pt x="1085" y="10440"/>
                      <a:pt x="1039" y="10608"/>
                    </a:cubicBezTo>
                    <a:cubicBezTo>
                      <a:pt x="932" y="10562"/>
                      <a:pt x="825" y="10516"/>
                      <a:pt x="718" y="10471"/>
                    </a:cubicBezTo>
                    <a:cubicBezTo>
                      <a:pt x="504" y="10410"/>
                      <a:pt x="367" y="10272"/>
                      <a:pt x="199" y="10165"/>
                    </a:cubicBezTo>
                    <a:cubicBezTo>
                      <a:pt x="168" y="10165"/>
                      <a:pt x="153" y="10180"/>
                      <a:pt x="168" y="10196"/>
                    </a:cubicBezTo>
                    <a:cubicBezTo>
                      <a:pt x="336" y="10303"/>
                      <a:pt x="443" y="10425"/>
                      <a:pt x="627" y="10501"/>
                    </a:cubicBezTo>
                    <a:cubicBezTo>
                      <a:pt x="764" y="10547"/>
                      <a:pt x="886" y="10608"/>
                      <a:pt x="1024" y="10669"/>
                    </a:cubicBezTo>
                    <a:cubicBezTo>
                      <a:pt x="825" y="11387"/>
                      <a:pt x="657" y="12136"/>
                      <a:pt x="749" y="12823"/>
                    </a:cubicBezTo>
                    <a:cubicBezTo>
                      <a:pt x="757" y="12907"/>
                      <a:pt x="839" y="12954"/>
                      <a:pt x="919" y="12954"/>
                    </a:cubicBezTo>
                    <a:cubicBezTo>
                      <a:pt x="985" y="12954"/>
                      <a:pt x="1049" y="12922"/>
                      <a:pt x="1070" y="12853"/>
                    </a:cubicBezTo>
                    <a:cubicBezTo>
                      <a:pt x="1192" y="12365"/>
                      <a:pt x="1192" y="11830"/>
                      <a:pt x="1238" y="11326"/>
                    </a:cubicBezTo>
                    <a:cubicBezTo>
                      <a:pt x="1253" y="11189"/>
                      <a:pt x="1268" y="11066"/>
                      <a:pt x="1283" y="10929"/>
                    </a:cubicBezTo>
                    <a:cubicBezTo>
                      <a:pt x="1543" y="10929"/>
                      <a:pt x="1803" y="10791"/>
                      <a:pt x="2017" y="10684"/>
                    </a:cubicBezTo>
                    <a:cubicBezTo>
                      <a:pt x="2383" y="10486"/>
                      <a:pt x="2673" y="10211"/>
                      <a:pt x="2964" y="9921"/>
                    </a:cubicBezTo>
                    <a:cubicBezTo>
                      <a:pt x="2979" y="9905"/>
                      <a:pt x="2948" y="9890"/>
                      <a:pt x="2933" y="9890"/>
                    </a:cubicBezTo>
                    <a:cubicBezTo>
                      <a:pt x="2643" y="10135"/>
                      <a:pt x="2353" y="10364"/>
                      <a:pt x="2017" y="10532"/>
                    </a:cubicBezTo>
                    <a:cubicBezTo>
                      <a:pt x="1818" y="10623"/>
                      <a:pt x="1543" y="10761"/>
                      <a:pt x="1314" y="10791"/>
                    </a:cubicBezTo>
                    <a:cubicBezTo>
                      <a:pt x="1329" y="10639"/>
                      <a:pt x="1360" y="10471"/>
                      <a:pt x="1375" y="10318"/>
                    </a:cubicBezTo>
                    <a:cubicBezTo>
                      <a:pt x="1650" y="10287"/>
                      <a:pt x="1879" y="10104"/>
                      <a:pt x="2108" y="9982"/>
                    </a:cubicBezTo>
                    <a:cubicBezTo>
                      <a:pt x="2475" y="9753"/>
                      <a:pt x="2811" y="9463"/>
                      <a:pt x="3147" y="9188"/>
                    </a:cubicBezTo>
                    <a:cubicBezTo>
                      <a:pt x="3147" y="9188"/>
                      <a:pt x="3147" y="9181"/>
                      <a:pt x="3142" y="9181"/>
                    </a:cubicBezTo>
                    <a:cubicBezTo>
                      <a:pt x="3140" y="9181"/>
                      <a:pt x="3137" y="9183"/>
                      <a:pt x="3132" y="9188"/>
                    </a:cubicBezTo>
                    <a:cubicBezTo>
                      <a:pt x="2628" y="9554"/>
                      <a:pt x="2047" y="10089"/>
                      <a:pt x="1406" y="10196"/>
                    </a:cubicBezTo>
                    <a:cubicBezTo>
                      <a:pt x="1436" y="9997"/>
                      <a:pt x="1467" y="9799"/>
                      <a:pt x="1513" y="9600"/>
                    </a:cubicBezTo>
                    <a:cubicBezTo>
                      <a:pt x="1513" y="9600"/>
                      <a:pt x="1513" y="9585"/>
                      <a:pt x="1528" y="9585"/>
                    </a:cubicBezTo>
                    <a:cubicBezTo>
                      <a:pt x="2276" y="9386"/>
                      <a:pt x="2780" y="8790"/>
                      <a:pt x="3361" y="8317"/>
                    </a:cubicBezTo>
                    <a:cubicBezTo>
                      <a:pt x="3361" y="8317"/>
                      <a:pt x="3361" y="8302"/>
                      <a:pt x="3345" y="8302"/>
                    </a:cubicBezTo>
                    <a:cubicBezTo>
                      <a:pt x="2780" y="8745"/>
                      <a:pt x="2246" y="9249"/>
                      <a:pt x="1543" y="9463"/>
                    </a:cubicBezTo>
                    <a:cubicBezTo>
                      <a:pt x="1604" y="9188"/>
                      <a:pt x="1665" y="8897"/>
                      <a:pt x="1726" y="8622"/>
                    </a:cubicBezTo>
                    <a:cubicBezTo>
                      <a:pt x="2414" y="8363"/>
                      <a:pt x="2964" y="7966"/>
                      <a:pt x="3437" y="7416"/>
                    </a:cubicBezTo>
                    <a:cubicBezTo>
                      <a:pt x="3437" y="7405"/>
                      <a:pt x="3429" y="7394"/>
                      <a:pt x="3425" y="7394"/>
                    </a:cubicBezTo>
                    <a:cubicBezTo>
                      <a:pt x="3423" y="7394"/>
                      <a:pt x="3422" y="7396"/>
                      <a:pt x="3422" y="7401"/>
                    </a:cubicBezTo>
                    <a:cubicBezTo>
                      <a:pt x="2933" y="7920"/>
                      <a:pt x="2383" y="8210"/>
                      <a:pt x="1757" y="8500"/>
                    </a:cubicBezTo>
                    <a:cubicBezTo>
                      <a:pt x="1818" y="8225"/>
                      <a:pt x="1894" y="7950"/>
                      <a:pt x="1940" y="7660"/>
                    </a:cubicBezTo>
                    <a:cubicBezTo>
                      <a:pt x="2246" y="7523"/>
                      <a:pt x="2551" y="7431"/>
                      <a:pt x="2826" y="7248"/>
                    </a:cubicBezTo>
                    <a:cubicBezTo>
                      <a:pt x="3086" y="7049"/>
                      <a:pt x="3330" y="6835"/>
                      <a:pt x="3498" y="6545"/>
                    </a:cubicBezTo>
                    <a:cubicBezTo>
                      <a:pt x="3513" y="6530"/>
                      <a:pt x="3498" y="6530"/>
                      <a:pt x="3483" y="6530"/>
                    </a:cubicBezTo>
                    <a:cubicBezTo>
                      <a:pt x="3101" y="7080"/>
                      <a:pt x="2521" y="7248"/>
                      <a:pt x="1971" y="7538"/>
                    </a:cubicBezTo>
                    <a:cubicBezTo>
                      <a:pt x="2032" y="7278"/>
                      <a:pt x="2078" y="7019"/>
                      <a:pt x="2123" y="6759"/>
                    </a:cubicBezTo>
                    <a:cubicBezTo>
                      <a:pt x="2734" y="6423"/>
                      <a:pt x="3407" y="6102"/>
                      <a:pt x="3758" y="5445"/>
                    </a:cubicBezTo>
                    <a:lnTo>
                      <a:pt x="3758" y="5445"/>
                    </a:lnTo>
                    <a:cubicBezTo>
                      <a:pt x="3376" y="6041"/>
                      <a:pt x="2734" y="6301"/>
                      <a:pt x="2139" y="6637"/>
                    </a:cubicBezTo>
                    <a:cubicBezTo>
                      <a:pt x="2154" y="6591"/>
                      <a:pt x="2154" y="6530"/>
                      <a:pt x="2169" y="6484"/>
                    </a:cubicBezTo>
                    <a:cubicBezTo>
                      <a:pt x="2200" y="6255"/>
                      <a:pt x="2246" y="6011"/>
                      <a:pt x="2276" y="5766"/>
                    </a:cubicBezTo>
                    <a:cubicBezTo>
                      <a:pt x="2628" y="5613"/>
                      <a:pt x="2964" y="5415"/>
                      <a:pt x="3284" y="5216"/>
                    </a:cubicBezTo>
                    <a:cubicBezTo>
                      <a:pt x="3513" y="5064"/>
                      <a:pt x="3758" y="4911"/>
                      <a:pt x="3911" y="4682"/>
                    </a:cubicBezTo>
                    <a:cubicBezTo>
                      <a:pt x="3911" y="4671"/>
                      <a:pt x="3903" y="4660"/>
                      <a:pt x="3893" y="4660"/>
                    </a:cubicBezTo>
                    <a:cubicBezTo>
                      <a:pt x="3889" y="4660"/>
                      <a:pt x="3884" y="4662"/>
                      <a:pt x="3880" y="4666"/>
                    </a:cubicBezTo>
                    <a:cubicBezTo>
                      <a:pt x="3559" y="5140"/>
                      <a:pt x="2826" y="5415"/>
                      <a:pt x="2291" y="5659"/>
                    </a:cubicBezTo>
                    <a:cubicBezTo>
                      <a:pt x="2322" y="5415"/>
                      <a:pt x="2353" y="5170"/>
                      <a:pt x="2398" y="4926"/>
                    </a:cubicBezTo>
                    <a:cubicBezTo>
                      <a:pt x="2994" y="4560"/>
                      <a:pt x="3681" y="4361"/>
                      <a:pt x="4063" y="3719"/>
                    </a:cubicBezTo>
                    <a:cubicBezTo>
                      <a:pt x="4063" y="3697"/>
                      <a:pt x="4047" y="3683"/>
                      <a:pt x="4038" y="3683"/>
                    </a:cubicBezTo>
                    <a:cubicBezTo>
                      <a:pt x="4035" y="3683"/>
                      <a:pt x="4033" y="3685"/>
                      <a:pt x="4033" y="3689"/>
                    </a:cubicBezTo>
                    <a:cubicBezTo>
                      <a:pt x="3651" y="4285"/>
                      <a:pt x="2979" y="4468"/>
                      <a:pt x="2414" y="4804"/>
                    </a:cubicBezTo>
                    <a:cubicBezTo>
                      <a:pt x="2429" y="4651"/>
                      <a:pt x="2460" y="4498"/>
                      <a:pt x="2475" y="4346"/>
                    </a:cubicBezTo>
                    <a:cubicBezTo>
                      <a:pt x="3116" y="4117"/>
                      <a:pt x="3865" y="3582"/>
                      <a:pt x="4201" y="3002"/>
                    </a:cubicBezTo>
                    <a:cubicBezTo>
                      <a:pt x="4220" y="2972"/>
                      <a:pt x="4208" y="2955"/>
                      <a:pt x="4189" y="2955"/>
                    </a:cubicBezTo>
                    <a:cubicBezTo>
                      <a:pt x="4179" y="2955"/>
                      <a:pt x="4166" y="2960"/>
                      <a:pt x="4155" y="2971"/>
                    </a:cubicBezTo>
                    <a:cubicBezTo>
                      <a:pt x="3819" y="3475"/>
                      <a:pt x="3116" y="4025"/>
                      <a:pt x="2505" y="4224"/>
                    </a:cubicBezTo>
                    <a:cubicBezTo>
                      <a:pt x="2536" y="3979"/>
                      <a:pt x="2582" y="3735"/>
                      <a:pt x="2628" y="3490"/>
                    </a:cubicBezTo>
                    <a:cubicBezTo>
                      <a:pt x="2628" y="3490"/>
                      <a:pt x="2628" y="3475"/>
                      <a:pt x="2628" y="3475"/>
                    </a:cubicBezTo>
                    <a:cubicBezTo>
                      <a:pt x="2918" y="3383"/>
                      <a:pt x="3208" y="3185"/>
                      <a:pt x="3452" y="3032"/>
                    </a:cubicBezTo>
                    <a:cubicBezTo>
                      <a:pt x="3758" y="2849"/>
                      <a:pt x="4033" y="2635"/>
                      <a:pt x="4231" y="2330"/>
                    </a:cubicBezTo>
                    <a:cubicBezTo>
                      <a:pt x="4242" y="2308"/>
                      <a:pt x="4215" y="2286"/>
                      <a:pt x="4192" y="2286"/>
                    </a:cubicBezTo>
                    <a:cubicBezTo>
                      <a:pt x="4183" y="2286"/>
                      <a:pt x="4175" y="2290"/>
                      <a:pt x="4170" y="2299"/>
                    </a:cubicBezTo>
                    <a:cubicBezTo>
                      <a:pt x="3895" y="2803"/>
                      <a:pt x="3208" y="3139"/>
                      <a:pt x="2643" y="3338"/>
                    </a:cubicBezTo>
                    <a:cubicBezTo>
                      <a:pt x="2673" y="3246"/>
                      <a:pt x="2689" y="3154"/>
                      <a:pt x="2704" y="3078"/>
                    </a:cubicBezTo>
                    <a:lnTo>
                      <a:pt x="2780" y="2666"/>
                    </a:lnTo>
                    <a:cubicBezTo>
                      <a:pt x="3009" y="2513"/>
                      <a:pt x="3300" y="2436"/>
                      <a:pt x="3529" y="2268"/>
                    </a:cubicBezTo>
                    <a:cubicBezTo>
                      <a:pt x="3727" y="2131"/>
                      <a:pt x="3911" y="1948"/>
                      <a:pt x="4079" y="1780"/>
                    </a:cubicBezTo>
                    <a:cubicBezTo>
                      <a:pt x="4090" y="1757"/>
                      <a:pt x="4076" y="1743"/>
                      <a:pt x="4062" y="1743"/>
                    </a:cubicBezTo>
                    <a:cubicBezTo>
                      <a:pt x="4057" y="1743"/>
                      <a:pt x="4052" y="1745"/>
                      <a:pt x="4048" y="1749"/>
                    </a:cubicBezTo>
                    <a:cubicBezTo>
                      <a:pt x="3819" y="1963"/>
                      <a:pt x="3575" y="2177"/>
                      <a:pt x="3300" y="2330"/>
                    </a:cubicBezTo>
                    <a:cubicBezTo>
                      <a:pt x="3132" y="2406"/>
                      <a:pt x="2964" y="2452"/>
                      <a:pt x="2811" y="2543"/>
                    </a:cubicBezTo>
                    <a:cubicBezTo>
                      <a:pt x="2841" y="2330"/>
                      <a:pt x="2887" y="2116"/>
                      <a:pt x="2933" y="1902"/>
                    </a:cubicBezTo>
                    <a:cubicBezTo>
                      <a:pt x="2933" y="1902"/>
                      <a:pt x="2948" y="1887"/>
                      <a:pt x="2948" y="1887"/>
                    </a:cubicBezTo>
                    <a:cubicBezTo>
                      <a:pt x="2948" y="1887"/>
                      <a:pt x="2948" y="1902"/>
                      <a:pt x="2948" y="1902"/>
                    </a:cubicBezTo>
                    <a:cubicBezTo>
                      <a:pt x="2964" y="1902"/>
                      <a:pt x="2979" y="1887"/>
                      <a:pt x="2994" y="1887"/>
                    </a:cubicBezTo>
                    <a:cubicBezTo>
                      <a:pt x="3300" y="1810"/>
                      <a:pt x="3544" y="1535"/>
                      <a:pt x="3743" y="1306"/>
                    </a:cubicBezTo>
                    <a:lnTo>
                      <a:pt x="3743" y="1306"/>
                    </a:lnTo>
                    <a:cubicBezTo>
                      <a:pt x="3529" y="1505"/>
                      <a:pt x="3269" y="1734"/>
                      <a:pt x="2979" y="1810"/>
                    </a:cubicBezTo>
                    <a:lnTo>
                      <a:pt x="2948" y="1810"/>
                    </a:lnTo>
                    <a:cubicBezTo>
                      <a:pt x="2979" y="1627"/>
                      <a:pt x="3009" y="1459"/>
                      <a:pt x="3040" y="1276"/>
                    </a:cubicBezTo>
                    <a:cubicBezTo>
                      <a:pt x="3070" y="1276"/>
                      <a:pt x="3086" y="1245"/>
                      <a:pt x="3086" y="1230"/>
                    </a:cubicBezTo>
                    <a:cubicBezTo>
                      <a:pt x="3254" y="1123"/>
                      <a:pt x="3391" y="970"/>
                      <a:pt x="3544" y="833"/>
                    </a:cubicBezTo>
                    <a:cubicBezTo>
                      <a:pt x="3544" y="833"/>
                      <a:pt x="3529" y="817"/>
                      <a:pt x="3529" y="817"/>
                    </a:cubicBezTo>
                    <a:cubicBezTo>
                      <a:pt x="3376" y="940"/>
                      <a:pt x="3223" y="1046"/>
                      <a:pt x="3070" y="1138"/>
                    </a:cubicBezTo>
                    <a:cubicBezTo>
                      <a:pt x="3132" y="772"/>
                      <a:pt x="3162" y="405"/>
                      <a:pt x="3193" y="23"/>
                    </a:cubicBezTo>
                    <a:cubicBezTo>
                      <a:pt x="3193" y="8"/>
                      <a:pt x="3181" y="0"/>
                      <a:pt x="31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41"/>
              <p:cNvSpPr/>
              <p:nvPr/>
            </p:nvSpPr>
            <p:spPr>
              <a:xfrm flipH="1">
                <a:off x="971724" y="3032821"/>
                <a:ext cx="294068" cy="529078"/>
              </a:xfrm>
              <a:custGeom>
                <a:avLst/>
                <a:gdLst/>
                <a:ahLst/>
                <a:cxnLst/>
                <a:rect l="l" t="t" r="r" b="b"/>
                <a:pathLst>
                  <a:path w="6707" h="12067" extrusionOk="0">
                    <a:moveTo>
                      <a:pt x="5103" y="6446"/>
                    </a:moveTo>
                    <a:cubicBezTo>
                      <a:pt x="5469" y="8034"/>
                      <a:pt x="6706" y="10448"/>
                      <a:pt x="4980" y="11716"/>
                    </a:cubicBezTo>
                    <a:cubicBezTo>
                      <a:pt x="4507" y="12067"/>
                      <a:pt x="3850" y="11945"/>
                      <a:pt x="3361" y="11670"/>
                    </a:cubicBezTo>
                    <a:cubicBezTo>
                      <a:pt x="2720" y="11318"/>
                      <a:pt x="2109" y="10234"/>
                      <a:pt x="1803" y="9577"/>
                    </a:cubicBezTo>
                    <a:cubicBezTo>
                      <a:pt x="1574" y="9073"/>
                      <a:pt x="1483" y="8416"/>
                      <a:pt x="1299" y="7882"/>
                    </a:cubicBezTo>
                    <a:cubicBezTo>
                      <a:pt x="1101" y="7286"/>
                      <a:pt x="887" y="6706"/>
                      <a:pt x="704" y="6125"/>
                    </a:cubicBezTo>
                    <a:cubicBezTo>
                      <a:pt x="1" y="4002"/>
                      <a:pt x="261" y="1833"/>
                      <a:pt x="1574" y="0"/>
                    </a:cubicBezTo>
                    <a:cubicBezTo>
                      <a:pt x="2017" y="596"/>
                      <a:pt x="2582" y="1008"/>
                      <a:pt x="3163" y="1512"/>
                    </a:cubicBezTo>
                    <a:cubicBezTo>
                      <a:pt x="3422" y="1742"/>
                      <a:pt x="3667" y="1986"/>
                      <a:pt x="3896" y="2261"/>
                    </a:cubicBezTo>
                    <a:cubicBezTo>
                      <a:pt x="4293" y="2719"/>
                      <a:pt x="4369" y="3345"/>
                      <a:pt x="4476" y="3926"/>
                    </a:cubicBezTo>
                    <a:cubicBezTo>
                      <a:pt x="4644" y="4766"/>
                      <a:pt x="4889" y="5606"/>
                      <a:pt x="5103" y="644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41"/>
              <p:cNvSpPr/>
              <p:nvPr/>
            </p:nvSpPr>
            <p:spPr>
              <a:xfrm flipH="1">
                <a:off x="1017936" y="3069300"/>
                <a:ext cx="219532" cy="557533"/>
              </a:xfrm>
              <a:custGeom>
                <a:avLst/>
                <a:gdLst/>
                <a:ahLst/>
                <a:cxnLst/>
                <a:rect l="l" t="t" r="r" b="b"/>
                <a:pathLst>
                  <a:path w="5007" h="12716" extrusionOk="0">
                    <a:moveTo>
                      <a:pt x="100" y="3744"/>
                    </a:moveTo>
                    <a:cubicBezTo>
                      <a:pt x="97" y="3744"/>
                      <a:pt x="93" y="3751"/>
                      <a:pt x="103" y="3751"/>
                    </a:cubicBezTo>
                    <a:cubicBezTo>
                      <a:pt x="103" y="3745"/>
                      <a:pt x="102" y="3744"/>
                      <a:pt x="100" y="3744"/>
                    </a:cubicBezTo>
                    <a:close/>
                    <a:moveTo>
                      <a:pt x="995" y="0"/>
                    </a:moveTo>
                    <a:cubicBezTo>
                      <a:pt x="979" y="0"/>
                      <a:pt x="964" y="20"/>
                      <a:pt x="974" y="39"/>
                    </a:cubicBezTo>
                    <a:cubicBezTo>
                      <a:pt x="1096" y="375"/>
                      <a:pt x="1203" y="726"/>
                      <a:pt x="1295" y="1078"/>
                    </a:cubicBezTo>
                    <a:cubicBezTo>
                      <a:pt x="1035" y="940"/>
                      <a:pt x="775" y="818"/>
                      <a:pt x="562" y="619"/>
                    </a:cubicBezTo>
                    <a:cubicBezTo>
                      <a:pt x="562" y="615"/>
                      <a:pt x="560" y="613"/>
                      <a:pt x="558" y="613"/>
                    </a:cubicBezTo>
                    <a:cubicBezTo>
                      <a:pt x="554" y="613"/>
                      <a:pt x="546" y="624"/>
                      <a:pt x="546" y="635"/>
                    </a:cubicBezTo>
                    <a:cubicBezTo>
                      <a:pt x="669" y="757"/>
                      <a:pt x="806" y="848"/>
                      <a:pt x="943" y="940"/>
                    </a:cubicBezTo>
                    <a:cubicBezTo>
                      <a:pt x="1066" y="1016"/>
                      <a:pt x="1188" y="1139"/>
                      <a:pt x="1325" y="1200"/>
                    </a:cubicBezTo>
                    <a:cubicBezTo>
                      <a:pt x="1371" y="1383"/>
                      <a:pt x="1417" y="1566"/>
                      <a:pt x="1463" y="1765"/>
                    </a:cubicBezTo>
                    <a:cubicBezTo>
                      <a:pt x="1333" y="1795"/>
                      <a:pt x="1203" y="1825"/>
                      <a:pt x="1069" y="1825"/>
                    </a:cubicBezTo>
                    <a:cubicBezTo>
                      <a:pt x="998" y="1825"/>
                      <a:pt x="926" y="1817"/>
                      <a:pt x="852" y="1795"/>
                    </a:cubicBezTo>
                    <a:cubicBezTo>
                      <a:pt x="577" y="1719"/>
                      <a:pt x="363" y="1536"/>
                      <a:pt x="226" y="1291"/>
                    </a:cubicBezTo>
                    <a:cubicBezTo>
                      <a:pt x="221" y="1282"/>
                      <a:pt x="214" y="1279"/>
                      <a:pt x="207" y="1279"/>
                    </a:cubicBezTo>
                    <a:cubicBezTo>
                      <a:pt x="189" y="1279"/>
                      <a:pt x="169" y="1300"/>
                      <a:pt x="180" y="1322"/>
                    </a:cubicBezTo>
                    <a:cubicBezTo>
                      <a:pt x="317" y="1536"/>
                      <a:pt x="516" y="1719"/>
                      <a:pt x="745" y="1826"/>
                    </a:cubicBezTo>
                    <a:cubicBezTo>
                      <a:pt x="862" y="1874"/>
                      <a:pt x="974" y="1891"/>
                      <a:pt x="1083" y="1891"/>
                    </a:cubicBezTo>
                    <a:cubicBezTo>
                      <a:pt x="1215" y="1891"/>
                      <a:pt x="1344" y="1866"/>
                      <a:pt x="1478" y="1841"/>
                    </a:cubicBezTo>
                    <a:cubicBezTo>
                      <a:pt x="1539" y="2055"/>
                      <a:pt x="1585" y="2269"/>
                      <a:pt x="1631" y="2483"/>
                    </a:cubicBezTo>
                    <a:cubicBezTo>
                      <a:pt x="1417" y="2467"/>
                      <a:pt x="1188" y="2406"/>
                      <a:pt x="974" y="2361"/>
                    </a:cubicBezTo>
                    <a:cubicBezTo>
                      <a:pt x="638" y="2269"/>
                      <a:pt x="378" y="2101"/>
                      <a:pt x="58" y="1979"/>
                    </a:cubicBezTo>
                    <a:cubicBezTo>
                      <a:pt x="51" y="1977"/>
                      <a:pt x="45" y="1976"/>
                      <a:pt x="40" y="1976"/>
                    </a:cubicBezTo>
                    <a:cubicBezTo>
                      <a:pt x="8" y="1976"/>
                      <a:pt x="1" y="2011"/>
                      <a:pt x="27" y="2025"/>
                    </a:cubicBezTo>
                    <a:cubicBezTo>
                      <a:pt x="333" y="2147"/>
                      <a:pt x="577" y="2315"/>
                      <a:pt x="898" y="2406"/>
                    </a:cubicBezTo>
                    <a:cubicBezTo>
                      <a:pt x="1142" y="2467"/>
                      <a:pt x="1402" y="2559"/>
                      <a:pt x="1646" y="2574"/>
                    </a:cubicBezTo>
                    <a:cubicBezTo>
                      <a:pt x="1646" y="2574"/>
                      <a:pt x="1661" y="2590"/>
                      <a:pt x="1661" y="2605"/>
                    </a:cubicBezTo>
                    <a:cubicBezTo>
                      <a:pt x="1661" y="2605"/>
                      <a:pt x="1661" y="2605"/>
                      <a:pt x="1661" y="2620"/>
                    </a:cubicBezTo>
                    <a:cubicBezTo>
                      <a:pt x="1646" y="2635"/>
                      <a:pt x="1661" y="2651"/>
                      <a:pt x="1677" y="2666"/>
                    </a:cubicBezTo>
                    <a:cubicBezTo>
                      <a:pt x="1722" y="2865"/>
                      <a:pt x="1768" y="3078"/>
                      <a:pt x="1814" y="3292"/>
                    </a:cubicBezTo>
                    <a:cubicBezTo>
                      <a:pt x="1814" y="3308"/>
                      <a:pt x="1814" y="3308"/>
                      <a:pt x="1829" y="3323"/>
                    </a:cubicBezTo>
                    <a:cubicBezTo>
                      <a:pt x="1777" y="3324"/>
                      <a:pt x="1721" y="3325"/>
                      <a:pt x="1664" y="3325"/>
                    </a:cubicBezTo>
                    <a:cubicBezTo>
                      <a:pt x="1126" y="3325"/>
                      <a:pt x="427" y="3245"/>
                      <a:pt x="164" y="2804"/>
                    </a:cubicBezTo>
                    <a:cubicBezTo>
                      <a:pt x="156" y="2790"/>
                      <a:pt x="143" y="2785"/>
                      <a:pt x="130" y="2785"/>
                    </a:cubicBezTo>
                    <a:cubicBezTo>
                      <a:pt x="100" y="2785"/>
                      <a:pt x="71" y="2817"/>
                      <a:pt x="103" y="2849"/>
                    </a:cubicBezTo>
                    <a:cubicBezTo>
                      <a:pt x="501" y="3369"/>
                      <a:pt x="1264" y="3323"/>
                      <a:pt x="1845" y="3445"/>
                    </a:cubicBezTo>
                    <a:cubicBezTo>
                      <a:pt x="1906" y="3674"/>
                      <a:pt x="1967" y="3903"/>
                      <a:pt x="2028" y="4148"/>
                    </a:cubicBezTo>
                    <a:cubicBezTo>
                      <a:pt x="1898" y="4159"/>
                      <a:pt x="1770" y="4167"/>
                      <a:pt x="1642" y="4167"/>
                    </a:cubicBezTo>
                    <a:cubicBezTo>
                      <a:pt x="1441" y="4167"/>
                      <a:pt x="1241" y="4149"/>
                      <a:pt x="1035" y="4102"/>
                    </a:cubicBezTo>
                    <a:cubicBezTo>
                      <a:pt x="745" y="4025"/>
                      <a:pt x="333" y="3964"/>
                      <a:pt x="103" y="3751"/>
                    </a:cubicBezTo>
                    <a:lnTo>
                      <a:pt x="103" y="3751"/>
                    </a:lnTo>
                    <a:cubicBezTo>
                      <a:pt x="317" y="3980"/>
                      <a:pt x="684" y="4041"/>
                      <a:pt x="974" y="4117"/>
                    </a:cubicBezTo>
                    <a:cubicBezTo>
                      <a:pt x="1240" y="4210"/>
                      <a:pt x="1516" y="4276"/>
                      <a:pt x="1793" y="4276"/>
                    </a:cubicBezTo>
                    <a:cubicBezTo>
                      <a:pt x="1881" y="4276"/>
                      <a:pt x="1970" y="4269"/>
                      <a:pt x="2059" y="4255"/>
                    </a:cubicBezTo>
                    <a:cubicBezTo>
                      <a:pt x="2059" y="4255"/>
                      <a:pt x="2059" y="4270"/>
                      <a:pt x="2074" y="4285"/>
                    </a:cubicBezTo>
                    <a:cubicBezTo>
                      <a:pt x="2120" y="4423"/>
                      <a:pt x="2150" y="4575"/>
                      <a:pt x="2196" y="4728"/>
                    </a:cubicBezTo>
                    <a:cubicBezTo>
                      <a:pt x="1978" y="4807"/>
                      <a:pt x="1698" y="4845"/>
                      <a:pt x="1410" y="4845"/>
                    </a:cubicBezTo>
                    <a:cubicBezTo>
                      <a:pt x="970" y="4845"/>
                      <a:pt x="511" y="4757"/>
                      <a:pt x="226" y="4591"/>
                    </a:cubicBezTo>
                    <a:lnTo>
                      <a:pt x="226" y="4591"/>
                    </a:lnTo>
                    <a:cubicBezTo>
                      <a:pt x="562" y="4820"/>
                      <a:pt x="928" y="4866"/>
                      <a:pt x="1325" y="4881"/>
                    </a:cubicBezTo>
                    <a:cubicBezTo>
                      <a:pt x="1431" y="4881"/>
                      <a:pt x="1540" y="4885"/>
                      <a:pt x="1651" y="4885"/>
                    </a:cubicBezTo>
                    <a:cubicBezTo>
                      <a:pt x="1845" y="4885"/>
                      <a:pt x="2042" y="4872"/>
                      <a:pt x="2227" y="4804"/>
                    </a:cubicBezTo>
                    <a:cubicBezTo>
                      <a:pt x="2303" y="5079"/>
                      <a:pt x="2379" y="5339"/>
                      <a:pt x="2456" y="5614"/>
                    </a:cubicBezTo>
                    <a:cubicBezTo>
                      <a:pt x="2181" y="5644"/>
                      <a:pt x="1921" y="5706"/>
                      <a:pt x="1646" y="5721"/>
                    </a:cubicBezTo>
                    <a:cubicBezTo>
                      <a:pt x="1604" y="5724"/>
                      <a:pt x="1562" y="5726"/>
                      <a:pt x="1521" y="5726"/>
                    </a:cubicBezTo>
                    <a:cubicBezTo>
                      <a:pt x="1159" y="5726"/>
                      <a:pt x="831" y="5607"/>
                      <a:pt x="516" y="5415"/>
                    </a:cubicBezTo>
                    <a:cubicBezTo>
                      <a:pt x="513" y="5412"/>
                      <a:pt x="509" y="5411"/>
                      <a:pt x="506" y="5411"/>
                    </a:cubicBezTo>
                    <a:cubicBezTo>
                      <a:pt x="491" y="5411"/>
                      <a:pt x="476" y="5434"/>
                      <a:pt x="501" y="5446"/>
                    </a:cubicBezTo>
                    <a:cubicBezTo>
                      <a:pt x="892" y="5707"/>
                      <a:pt x="1278" y="5780"/>
                      <a:pt x="1683" y="5780"/>
                    </a:cubicBezTo>
                    <a:cubicBezTo>
                      <a:pt x="1941" y="5780"/>
                      <a:pt x="2207" y="5751"/>
                      <a:pt x="2486" y="5721"/>
                    </a:cubicBezTo>
                    <a:cubicBezTo>
                      <a:pt x="2563" y="5950"/>
                      <a:pt x="2624" y="6164"/>
                      <a:pt x="2685" y="6393"/>
                    </a:cubicBezTo>
                    <a:cubicBezTo>
                      <a:pt x="2461" y="6447"/>
                      <a:pt x="2199" y="6480"/>
                      <a:pt x="1936" y="6480"/>
                    </a:cubicBezTo>
                    <a:cubicBezTo>
                      <a:pt x="1534" y="6480"/>
                      <a:pt x="1129" y="6403"/>
                      <a:pt x="852" y="6210"/>
                    </a:cubicBezTo>
                    <a:cubicBezTo>
                      <a:pt x="841" y="6203"/>
                      <a:pt x="831" y="6200"/>
                      <a:pt x="823" y="6200"/>
                    </a:cubicBezTo>
                    <a:cubicBezTo>
                      <a:pt x="795" y="6200"/>
                      <a:pt x="783" y="6232"/>
                      <a:pt x="806" y="6255"/>
                    </a:cubicBezTo>
                    <a:cubicBezTo>
                      <a:pt x="1112" y="6469"/>
                      <a:pt x="1478" y="6515"/>
                      <a:pt x="1829" y="6530"/>
                    </a:cubicBezTo>
                    <a:cubicBezTo>
                      <a:pt x="1959" y="6530"/>
                      <a:pt x="2116" y="6542"/>
                      <a:pt x="2272" y="6542"/>
                    </a:cubicBezTo>
                    <a:cubicBezTo>
                      <a:pt x="2429" y="6542"/>
                      <a:pt x="2585" y="6530"/>
                      <a:pt x="2715" y="6485"/>
                    </a:cubicBezTo>
                    <a:lnTo>
                      <a:pt x="2715" y="6500"/>
                    </a:lnTo>
                    <a:cubicBezTo>
                      <a:pt x="2807" y="6821"/>
                      <a:pt x="2883" y="7157"/>
                      <a:pt x="2960" y="7477"/>
                    </a:cubicBezTo>
                    <a:cubicBezTo>
                      <a:pt x="2841" y="7500"/>
                      <a:pt x="2725" y="7510"/>
                      <a:pt x="2610" y="7510"/>
                    </a:cubicBezTo>
                    <a:cubicBezTo>
                      <a:pt x="2107" y="7510"/>
                      <a:pt x="1640" y="7316"/>
                      <a:pt x="1142" y="7141"/>
                    </a:cubicBezTo>
                    <a:cubicBezTo>
                      <a:pt x="1137" y="7140"/>
                      <a:pt x="1132" y="7139"/>
                      <a:pt x="1128" y="7139"/>
                    </a:cubicBezTo>
                    <a:cubicBezTo>
                      <a:pt x="1093" y="7139"/>
                      <a:pt x="1084" y="7189"/>
                      <a:pt x="1112" y="7202"/>
                    </a:cubicBezTo>
                    <a:cubicBezTo>
                      <a:pt x="1627" y="7391"/>
                      <a:pt x="2111" y="7600"/>
                      <a:pt x="2633" y="7600"/>
                    </a:cubicBezTo>
                    <a:cubicBezTo>
                      <a:pt x="2745" y="7600"/>
                      <a:pt x="2859" y="7591"/>
                      <a:pt x="2975" y="7569"/>
                    </a:cubicBezTo>
                    <a:cubicBezTo>
                      <a:pt x="3036" y="7844"/>
                      <a:pt x="3097" y="8104"/>
                      <a:pt x="3143" y="8379"/>
                    </a:cubicBezTo>
                    <a:cubicBezTo>
                      <a:pt x="3020" y="8399"/>
                      <a:pt x="2893" y="8409"/>
                      <a:pt x="2764" y="8409"/>
                    </a:cubicBezTo>
                    <a:cubicBezTo>
                      <a:pt x="2314" y="8409"/>
                      <a:pt x="1839" y="8290"/>
                      <a:pt x="1448" y="8088"/>
                    </a:cubicBezTo>
                    <a:cubicBezTo>
                      <a:pt x="1444" y="8087"/>
                      <a:pt x="1441" y="8086"/>
                      <a:pt x="1438" y="8086"/>
                    </a:cubicBezTo>
                    <a:cubicBezTo>
                      <a:pt x="1411" y="8086"/>
                      <a:pt x="1390" y="8136"/>
                      <a:pt x="1417" y="8149"/>
                    </a:cubicBezTo>
                    <a:cubicBezTo>
                      <a:pt x="1872" y="8383"/>
                      <a:pt x="2393" y="8496"/>
                      <a:pt x="2906" y="8496"/>
                    </a:cubicBezTo>
                    <a:cubicBezTo>
                      <a:pt x="2995" y="8496"/>
                      <a:pt x="3085" y="8492"/>
                      <a:pt x="3174" y="8485"/>
                    </a:cubicBezTo>
                    <a:cubicBezTo>
                      <a:pt x="3219" y="8776"/>
                      <a:pt x="3280" y="9051"/>
                      <a:pt x="3326" y="9341"/>
                    </a:cubicBezTo>
                    <a:cubicBezTo>
                      <a:pt x="3165" y="9392"/>
                      <a:pt x="3003" y="9415"/>
                      <a:pt x="2842" y="9415"/>
                    </a:cubicBezTo>
                    <a:cubicBezTo>
                      <a:pt x="2472" y="9415"/>
                      <a:pt x="2109" y="9293"/>
                      <a:pt x="1768" y="9112"/>
                    </a:cubicBezTo>
                    <a:cubicBezTo>
                      <a:pt x="1753" y="9112"/>
                      <a:pt x="1738" y="9127"/>
                      <a:pt x="1753" y="9142"/>
                    </a:cubicBezTo>
                    <a:cubicBezTo>
                      <a:pt x="2097" y="9326"/>
                      <a:pt x="2537" y="9518"/>
                      <a:pt x="2954" y="9518"/>
                    </a:cubicBezTo>
                    <a:cubicBezTo>
                      <a:pt x="3092" y="9518"/>
                      <a:pt x="3228" y="9497"/>
                      <a:pt x="3357" y="9448"/>
                    </a:cubicBezTo>
                    <a:cubicBezTo>
                      <a:pt x="3372" y="9539"/>
                      <a:pt x="3387" y="9646"/>
                      <a:pt x="3403" y="9738"/>
                    </a:cubicBezTo>
                    <a:cubicBezTo>
                      <a:pt x="3418" y="9784"/>
                      <a:pt x="3418" y="9845"/>
                      <a:pt x="3433" y="9906"/>
                    </a:cubicBezTo>
                    <a:cubicBezTo>
                      <a:pt x="3210" y="9938"/>
                      <a:pt x="2991" y="9961"/>
                      <a:pt x="2769" y="9961"/>
                    </a:cubicBezTo>
                    <a:cubicBezTo>
                      <a:pt x="2566" y="9961"/>
                      <a:pt x="2362" y="9942"/>
                      <a:pt x="2150" y="9891"/>
                    </a:cubicBezTo>
                    <a:cubicBezTo>
                      <a:pt x="2150" y="9888"/>
                      <a:pt x="2150" y="9886"/>
                      <a:pt x="2149" y="9886"/>
                    </a:cubicBezTo>
                    <a:cubicBezTo>
                      <a:pt x="2145" y="9886"/>
                      <a:pt x="2138" y="9906"/>
                      <a:pt x="2150" y="9906"/>
                    </a:cubicBezTo>
                    <a:cubicBezTo>
                      <a:pt x="2419" y="9983"/>
                      <a:pt x="2693" y="10017"/>
                      <a:pt x="2966" y="10017"/>
                    </a:cubicBezTo>
                    <a:cubicBezTo>
                      <a:pt x="3128" y="10017"/>
                      <a:pt x="3289" y="10005"/>
                      <a:pt x="3448" y="9982"/>
                    </a:cubicBezTo>
                    <a:cubicBezTo>
                      <a:pt x="3479" y="10166"/>
                      <a:pt x="3510" y="10349"/>
                      <a:pt x="3540" y="10517"/>
                    </a:cubicBezTo>
                    <a:cubicBezTo>
                      <a:pt x="3433" y="10517"/>
                      <a:pt x="3311" y="10517"/>
                      <a:pt x="3189" y="10532"/>
                    </a:cubicBezTo>
                    <a:cubicBezTo>
                      <a:pt x="3147" y="10538"/>
                      <a:pt x="3107" y="10541"/>
                      <a:pt x="3068" y="10541"/>
                    </a:cubicBezTo>
                    <a:cubicBezTo>
                      <a:pt x="2908" y="10541"/>
                      <a:pt x="2765" y="10499"/>
                      <a:pt x="2593" y="10486"/>
                    </a:cubicBezTo>
                    <a:cubicBezTo>
                      <a:pt x="2578" y="10486"/>
                      <a:pt x="2563" y="10502"/>
                      <a:pt x="2593" y="10517"/>
                    </a:cubicBezTo>
                    <a:cubicBezTo>
                      <a:pt x="2760" y="10531"/>
                      <a:pt x="2901" y="10595"/>
                      <a:pt x="3075" y="10595"/>
                    </a:cubicBezTo>
                    <a:cubicBezTo>
                      <a:pt x="3092" y="10595"/>
                      <a:pt x="3110" y="10595"/>
                      <a:pt x="3128" y="10593"/>
                    </a:cubicBezTo>
                    <a:lnTo>
                      <a:pt x="3555" y="10593"/>
                    </a:lnTo>
                    <a:cubicBezTo>
                      <a:pt x="3678" y="11311"/>
                      <a:pt x="3846" y="12075"/>
                      <a:pt x="4212" y="12655"/>
                    </a:cubicBezTo>
                    <a:cubicBezTo>
                      <a:pt x="4244" y="12697"/>
                      <a:pt x="4293" y="12716"/>
                      <a:pt x="4344" y="12716"/>
                    </a:cubicBezTo>
                    <a:cubicBezTo>
                      <a:pt x="4439" y="12716"/>
                      <a:pt x="4538" y="12649"/>
                      <a:pt x="4518" y="12548"/>
                    </a:cubicBezTo>
                    <a:cubicBezTo>
                      <a:pt x="4426" y="12044"/>
                      <a:pt x="4197" y="11571"/>
                      <a:pt x="4029" y="11082"/>
                    </a:cubicBezTo>
                    <a:cubicBezTo>
                      <a:pt x="3983" y="10960"/>
                      <a:pt x="3953" y="10838"/>
                      <a:pt x="3907" y="10700"/>
                    </a:cubicBezTo>
                    <a:cubicBezTo>
                      <a:pt x="4136" y="10593"/>
                      <a:pt x="4304" y="10364"/>
                      <a:pt x="4457" y="10166"/>
                    </a:cubicBezTo>
                    <a:cubicBezTo>
                      <a:pt x="4701" y="9845"/>
                      <a:pt x="4854" y="9478"/>
                      <a:pt x="5006" y="9081"/>
                    </a:cubicBezTo>
                    <a:cubicBezTo>
                      <a:pt x="5006" y="9072"/>
                      <a:pt x="4996" y="9064"/>
                      <a:pt x="4985" y="9064"/>
                    </a:cubicBezTo>
                    <a:cubicBezTo>
                      <a:pt x="4976" y="9064"/>
                      <a:pt x="4967" y="9068"/>
                      <a:pt x="4961" y="9081"/>
                    </a:cubicBezTo>
                    <a:cubicBezTo>
                      <a:pt x="4808" y="9417"/>
                      <a:pt x="4640" y="9753"/>
                      <a:pt x="4395" y="10043"/>
                    </a:cubicBezTo>
                    <a:cubicBezTo>
                      <a:pt x="4258" y="10196"/>
                      <a:pt x="4059" y="10441"/>
                      <a:pt x="3861" y="10578"/>
                    </a:cubicBezTo>
                    <a:cubicBezTo>
                      <a:pt x="3815" y="10425"/>
                      <a:pt x="3769" y="10257"/>
                      <a:pt x="3723" y="10105"/>
                    </a:cubicBezTo>
                    <a:cubicBezTo>
                      <a:pt x="3953" y="9967"/>
                      <a:pt x="4105" y="9707"/>
                      <a:pt x="4243" y="9494"/>
                    </a:cubicBezTo>
                    <a:cubicBezTo>
                      <a:pt x="4487" y="9142"/>
                      <a:pt x="4655" y="8745"/>
                      <a:pt x="4854" y="8348"/>
                    </a:cubicBezTo>
                    <a:cubicBezTo>
                      <a:pt x="4854" y="8348"/>
                      <a:pt x="4847" y="8341"/>
                      <a:pt x="4842" y="8341"/>
                    </a:cubicBezTo>
                    <a:cubicBezTo>
                      <a:pt x="4840" y="8341"/>
                      <a:pt x="4838" y="8343"/>
                      <a:pt x="4838" y="8348"/>
                    </a:cubicBezTo>
                    <a:cubicBezTo>
                      <a:pt x="4533" y="8898"/>
                      <a:pt x="4243" y="9616"/>
                      <a:pt x="3693" y="9998"/>
                    </a:cubicBezTo>
                    <a:cubicBezTo>
                      <a:pt x="3647" y="9799"/>
                      <a:pt x="3601" y="9616"/>
                      <a:pt x="3555" y="9417"/>
                    </a:cubicBezTo>
                    <a:cubicBezTo>
                      <a:pt x="3555" y="9402"/>
                      <a:pt x="3540" y="9387"/>
                      <a:pt x="3540" y="9387"/>
                    </a:cubicBezTo>
                    <a:cubicBezTo>
                      <a:pt x="4151" y="8898"/>
                      <a:pt x="4350" y="8149"/>
                      <a:pt x="4670" y="7462"/>
                    </a:cubicBezTo>
                    <a:cubicBezTo>
                      <a:pt x="4681" y="7462"/>
                      <a:pt x="4677" y="7455"/>
                      <a:pt x="4669" y="7455"/>
                    </a:cubicBezTo>
                    <a:cubicBezTo>
                      <a:pt x="4665" y="7455"/>
                      <a:pt x="4660" y="7457"/>
                      <a:pt x="4655" y="7462"/>
                    </a:cubicBezTo>
                    <a:cubicBezTo>
                      <a:pt x="4334" y="8104"/>
                      <a:pt x="4059" y="8776"/>
                      <a:pt x="3510" y="9264"/>
                    </a:cubicBezTo>
                    <a:cubicBezTo>
                      <a:pt x="3448" y="8990"/>
                      <a:pt x="3387" y="8699"/>
                      <a:pt x="3326" y="8424"/>
                    </a:cubicBezTo>
                    <a:cubicBezTo>
                      <a:pt x="3846" y="7905"/>
                      <a:pt x="4166" y="7325"/>
                      <a:pt x="4365" y="6622"/>
                    </a:cubicBezTo>
                    <a:cubicBezTo>
                      <a:pt x="4365" y="6611"/>
                      <a:pt x="4357" y="6600"/>
                      <a:pt x="4353" y="6600"/>
                    </a:cubicBezTo>
                    <a:cubicBezTo>
                      <a:pt x="4351" y="6600"/>
                      <a:pt x="4350" y="6602"/>
                      <a:pt x="4350" y="6607"/>
                    </a:cubicBezTo>
                    <a:cubicBezTo>
                      <a:pt x="4121" y="7279"/>
                      <a:pt x="3754" y="7783"/>
                      <a:pt x="3311" y="8302"/>
                    </a:cubicBezTo>
                    <a:cubicBezTo>
                      <a:pt x="3250" y="8027"/>
                      <a:pt x="3189" y="7752"/>
                      <a:pt x="3112" y="7477"/>
                    </a:cubicBezTo>
                    <a:cubicBezTo>
                      <a:pt x="3326" y="7218"/>
                      <a:pt x="3571" y="7004"/>
                      <a:pt x="3739" y="6729"/>
                    </a:cubicBezTo>
                    <a:cubicBezTo>
                      <a:pt x="3891" y="6439"/>
                      <a:pt x="4029" y="6133"/>
                      <a:pt x="4059" y="5813"/>
                    </a:cubicBezTo>
                    <a:cubicBezTo>
                      <a:pt x="4059" y="5802"/>
                      <a:pt x="4052" y="5791"/>
                      <a:pt x="4042" y="5791"/>
                    </a:cubicBezTo>
                    <a:cubicBezTo>
                      <a:pt x="4038" y="5791"/>
                      <a:pt x="4033" y="5793"/>
                      <a:pt x="4029" y="5797"/>
                    </a:cubicBezTo>
                    <a:cubicBezTo>
                      <a:pt x="3922" y="6454"/>
                      <a:pt x="3464" y="6851"/>
                      <a:pt x="3097" y="7355"/>
                    </a:cubicBezTo>
                    <a:cubicBezTo>
                      <a:pt x="3036" y="7096"/>
                      <a:pt x="2960" y="6836"/>
                      <a:pt x="2899" y="6576"/>
                    </a:cubicBezTo>
                    <a:cubicBezTo>
                      <a:pt x="3311" y="6011"/>
                      <a:pt x="3784" y="5446"/>
                      <a:pt x="3830" y="4697"/>
                    </a:cubicBezTo>
                    <a:lnTo>
                      <a:pt x="3815" y="4697"/>
                    </a:lnTo>
                    <a:cubicBezTo>
                      <a:pt x="3739" y="5400"/>
                      <a:pt x="3250" y="5904"/>
                      <a:pt x="2853" y="6454"/>
                    </a:cubicBezTo>
                    <a:cubicBezTo>
                      <a:pt x="2853" y="6408"/>
                      <a:pt x="2837" y="6362"/>
                      <a:pt x="2822" y="6317"/>
                    </a:cubicBezTo>
                    <a:cubicBezTo>
                      <a:pt x="2746" y="6072"/>
                      <a:pt x="2685" y="5843"/>
                      <a:pt x="2608" y="5614"/>
                    </a:cubicBezTo>
                    <a:cubicBezTo>
                      <a:pt x="2868" y="5324"/>
                      <a:pt x="3097" y="5003"/>
                      <a:pt x="3296" y="4682"/>
                    </a:cubicBezTo>
                    <a:cubicBezTo>
                      <a:pt x="3433" y="4453"/>
                      <a:pt x="3601" y="4224"/>
                      <a:pt x="3632" y="3949"/>
                    </a:cubicBezTo>
                    <a:cubicBezTo>
                      <a:pt x="3632" y="3938"/>
                      <a:pt x="3624" y="3927"/>
                      <a:pt x="3614" y="3927"/>
                    </a:cubicBezTo>
                    <a:cubicBezTo>
                      <a:pt x="3610" y="3927"/>
                      <a:pt x="3606" y="3929"/>
                      <a:pt x="3601" y="3934"/>
                    </a:cubicBezTo>
                    <a:cubicBezTo>
                      <a:pt x="3510" y="4514"/>
                      <a:pt x="2960" y="5064"/>
                      <a:pt x="2578" y="5507"/>
                    </a:cubicBezTo>
                    <a:cubicBezTo>
                      <a:pt x="2501" y="5278"/>
                      <a:pt x="2440" y="5034"/>
                      <a:pt x="2364" y="4789"/>
                    </a:cubicBezTo>
                    <a:cubicBezTo>
                      <a:pt x="2746" y="4224"/>
                      <a:pt x="3296" y="3735"/>
                      <a:pt x="3357" y="3002"/>
                    </a:cubicBezTo>
                    <a:cubicBezTo>
                      <a:pt x="3357" y="2987"/>
                      <a:pt x="3349" y="2979"/>
                      <a:pt x="3342" y="2979"/>
                    </a:cubicBezTo>
                    <a:cubicBezTo>
                      <a:pt x="3334" y="2979"/>
                      <a:pt x="3326" y="2987"/>
                      <a:pt x="3326" y="3002"/>
                    </a:cubicBezTo>
                    <a:cubicBezTo>
                      <a:pt x="3235" y="3689"/>
                      <a:pt x="2700" y="4132"/>
                      <a:pt x="2333" y="4682"/>
                    </a:cubicBezTo>
                    <a:lnTo>
                      <a:pt x="2196" y="4239"/>
                    </a:lnTo>
                    <a:cubicBezTo>
                      <a:pt x="2685" y="3766"/>
                      <a:pt x="3128" y="2956"/>
                      <a:pt x="3189" y="2284"/>
                    </a:cubicBezTo>
                    <a:cubicBezTo>
                      <a:pt x="3197" y="2267"/>
                      <a:pt x="3183" y="2255"/>
                      <a:pt x="3168" y="2255"/>
                    </a:cubicBezTo>
                    <a:cubicBezTo>
                      <a:pt x="3155" y="2255"/>
                      <a:pt x="3143" y="2263"/>
                      <a:pt x="3143" y="2284"/>
                    </a:cubicBezTo>
                    <a:cubicBezTo>
                      <a:pt x="3036" y="2880"/>
                      <a:pt x="2639" y="3689"/>
                      <a:pt x="2165" y="4132"/>
                    </a:cubicBezTo>
                    <a:cubicBezTo>
                      <a:pt x="2104" y="3888"/>
                      <a:pt x="2028" y="3644"/>
                      <a:pt x="1967" y="3414"/>
                    </a:cubicBezTo>
                    <a:cubicBezTo>
                      <a:pt x="1967" y="3399"/>
                      <a:pt x="1967" y="3399"/>
                      <a:pt x="1967" y="3384"/>
                    </a:cubicBezTo>
                    <a:cubicBezTo>
                      <a:pt x="2196" y="3185"/>
                      <a:pt x="2364" y="2880"/>
                      <a:pt x="2532" y="2635"/>
                    </a:cubicBezTo>
                    <a:cubicBezTo>
                      <a:pt x="2715" y="2345"/>
                      <a:pt x="2883" y="2025"/>
                      <a:pt x="2929" y="1673"/>
                    </a:cubicBezTo>
                    <a:cubicBezTo>
                      <a:pt x="2929" y="1648"/>
                      <a:pt x="2911" y="1637"/>
                      <a:pt x="2894" y="1637"/>
                    </a:cubicBezTo>
                    <a:cubicBezTo>
                      <a:pt x="2880" y="1637"/>
                      <a:pt x="2868" y="1644"/>
                      <a:pt x="2868" y="1658"/>
                    </a:cubicBezTo>
                    <a:cubicBezTo>
                      <a:pt x="2822" y="2254"/>
                      <a:pt x="2349" y="2849"/>
                      <a:pt x="1921" y="3262"/>
                    </a:cubicBezTo>
                    <a:cubicBezTo>
                      <a:pt x="1906" y="3170"/>
                      <a:pt x="1875" y="3078"/>
                      <a:pt x="1860" y="2987"/>
                    </a:cubicBezTo>
                    <a:cubicBezTo>
                      <a:pt x="1829" y="2865"/>
                      <a:pt x="1799" y="2727"/>
                      <a:pt x="1768" y="2590"/>
                    </a:cubicBezTo>
                    <a:cubicBezTo>
                      <a:pt x="1906" y="2345"/>
                      <a:pt x="2135" y="2162"/>
                      <a:pt x="2272" y="1918"/>
                    </a:cubicBezTo>
                    <a:cubicBezTo>
                      <a:pt x="2395" y="1688"/>
                      <a:pt x="2486" y="1459"/>
                      <a:pt x="2563" y="1230"/>
                    </a:cubicBezTo>
                    <a:cubicBezTo>
                      <a:pt x="2572" y="1211"/>
                      <a:pt x="2558" y="1198"/>
                      <a:pt x="2546" y="1198"/>
                    </a:cubicBezTo>
                    <a:cubicBezTo>
                      <a:pt x="2539" y="1198"/>
                      <a:pt x="2532" y="1203"/>
                      <a:pt x="2532" y="1215"/>
                    </a:cubicBezTo>
                    <a:cubicBezTo>
                      <a:pt x="2410" y="1505"/>
                      <a:pt x="2288" y="1795"/>
                      <a:pt x="2089" y="2055"/>
                    </a:cubicBezTo>
                    <a:cubicBezTo>
                      <a:pt x="1982" y="2208"/>
                      <a:pt x="1845" y="2315"/>
                      <a:pt x="1738" y="2467"/>
                    </a:cubicBezTo>
                    <a:cubicBezTo>
                      <a:pt x="1692" y="2254"/>
                      <a:pt x="1631" y="2040"/>
                      <a:pt x="1585" y="1826"/>
                    </a:cubicBezTo>
                    <a:lnTo>
                      <a:pt x="1585" y="1811"/>
                    </a:lnTo>
                    <a:lnTo>
                      <a:pt x="1600" y="1811"/>
                    </a:lnTo>
                    <a:cubicBezTo>
                      <a:pt x="1616" y="1811"/>
                      <a:pt x="1616" y="1795"/>
                      <a:pt x="1616" y="1780"/>
                    </a:cubicBezTo>
                    <a:cubicBezTo>
                      <a:pt x="1875" y="1582"/>
                      <a:pt x="1982" y="1246"/>
                      <a:pt x="2074" y="940"/>
                    </a:cubicBezTo>
                    <a:cubicBezTo>
                      <a:pt x="2074" y="940"/>
                      <a:pt x="2067" y="933"/>
                      <a:pt x="2062" y="933"/>
                    </a:cubicBezTo>
                    <a:cubicBezTo>
                      <a:pt x="2060" y="933"/>
                      <a:pt x="2059" y="935"/>
                      <a:pt x="2059" y="940"/>
                    </a:cubicBezTo>
                    <a:cubicBezTo>
                      <a:pt x="1936" y="1215"/>
                      <a:pt x="1814" y="1520"/>
                      <a:pt x="1585" y="1734"/>
                    </a:cubicBezTo>
                    <a:lnTo>
                      <a:pt x="1554" y="1734"/>
                    </a:lnTo>
                    <a:cubicBezTo>
                      <a:pt x="1509" y="1566"/>
                      <a:pt x="1463" y="1383"/>
                      <a:pt x="1417" y="1215"/>
                    </a:cubicBezTo>
                    <a:cubicBezTo>
                      <a:pt x="1432" y="1200"/>
                      <a:pt x="1448" y="1169"/>
                      <a:pt x="1432" y="1154"/>
                    </a:cubicBezTo>
                    <a:cubicBezTo>
                      <a:pt x="1539" y="986"/>
                      <a:pt x="1616" y="787"/>
                      <a:pt x="1677" y="604"/>
                    </a:cubicBezTo>
                    <a:cubicBezTo>
                      <a:pt x="1692" y="589"/>
                      <a:pt x="1661" y="589"/>
                      <a:pt x="1661" y="589"/>
                    </a:cubicBezTo>
                    <a:cubicBezTo>
                      <a:pt x="1585" y="772"/>
                      <a:pt x="1493" y="925"/>
                      <a:pt x="1386" y="1078"/>
                    </a:cubicBezTo>
                    <a:cubicBezTo>
                      <a:pt x="1280" y="726"/>
                      <a:pt x="1157" y="360"/>
                      <a:pt x="1020" y="24"/>
                    </a:cubicBezTo>
                    <a:cubicBezTo>
                      <a:pt x="1014" y="7"/>
                      <a:pt x="1005" y="0"/>
                      <a:pt x="9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41"/>
              <p:cNvSpPr/>
              <p:nvPr/>
            </p:nvSpPr>
            <p:spPr>
              <a:xfrm flipH="1">
                <a:off x="837777" y="2882125"/>
                <a:ext cx="292052" cy="673108"/>
              </a:xfrm>
              <a:custGeom>
                <a:avLst/>
                <a:gdLst/>
                <a:ahLst/>
                <a:cxnLst/>
                <a:rect l="l" t="t" r="r" b="b"/>
                <a:pathLst>
                  <a:path w="6661" h="15352" extrusionOk="0">
                    <a:moveTo>
                      <a:pt x="5637" y="8661"/>
                    </a:moveTo>
                    <a:cubicBezTo>
                      <a:pt x="5728" y="10677"/>
                      <a:pt x="6660" y="13885"/>
                      <a:pt x="4277" y="15046"/>
                    </a:cubicBezTo>
                    <a:cubicBezTo>
                      <a:pt x="3621" y="15351"/>
                      <a:pt x="2857" y="15046"/>
                      <a:pt x="2322" y="14603"/>
                    </a:cubicBezTo>
                    <a:cubicBezTo>
                      <a:pt x="1620" y="14038"/>
                      <a:pt x="1131" y="12571"/>
                      <a:pt x="917" y="11716"/>
                    </a:cubicBezTo>
                    <a:cubicBezTo>
                      <a:pt x="749" y="11029"/>
                      <a:pt x="795" y="10219"/>
                      <a:pt x="688" y="9516"/>
                    </a:cubicBezTo>
                    <a:cubicBezTo>
                      <a:pt x="581" y="8753"/>
                      <a:pt x="474" y="8004"/>
                      <a:pt x="367" y="7241"/>
                    </a:cubicBezTo>
                    <a:cubicBezTo>
                      <a:pt x="1" y="4506"/>
                      <a:pt x="825" y="1925"/>
                      <a:pt x="2842" y="1"/>
                    </a:cubicBezTo>
                    <a:cubicBezTo>
                      <a:pt x="3254" y="825"/>
                      <a:pt x="3850" y="1467"/>
                      <a:pt x="4430" y="2215"/>
                    </a:cubicBezTo>
                    <a:cubicBezTo>
                      <a:pt x="4690" y="2551"/>
                      <a:pt x="4934" y="2918"/>
                      <a:pt x="5148" y="3285"/>
                    </a:cubicBezTo>
                    <a:cubicBezTo>
                      <a:pt x="5530" y="3957"/>
                      <a:pt x="5469" y="4720"/>
                      <a:pt x="5469" y="5453"/>
                    </a:cubicBezTo>
                    <a:cubicBezTo>
                      <a:pt x="5469" y="6507"/>
                      <a:pt x="5591" y="7592"/>
                      <a:pt x="5637" y="866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41"/>
              <p:cNvSpPr/>
              <p:nvPr/>
            </p:nvSpPr>
            <p:spPr>
              <a:xfrm flipH="1">
                <a:off x="888199" y="2927812"/>
                <a:ext cx="208790" cy="711692"/>
              </a:xfrm>
              <a:custGeom>
                <a:avLst/>
                <a:gdLst/>
                <a:ahLst/>
                <a:cxnLst/>
                <a:rect l="l" t="t" r="r" b="b"/>
                <a:pathLst>
                  <a:path w="4762" h="16232" extrusionOk="0">
                    <a:moveTo>
                      <a:pt x="1996" y="0"/>
                    </a:moveTo>
                    <a:cubicBezTo>
                      <a:pt x="1976" y="0"/>
                      <a:pt x="1955" y="16"/>
                      <a:pt x="1955" y="43"/>
                    </a:cubicBezTo>
                    <a:cubicBezTo>
                      <a:pt x="2032" y="486"/>
                      <a:pt x="2077" y="929"/>
                      <a:pt x="2108" y="1372"/>
                    </a:cubicBezTo>
                    <a:cubicBezTo>
                      <a:pt x="1833" y="1158"/>
                      <a:pt x="1543" y="929"/>
                      <a:pt x="1329" y="654"/>
                    </a:cubicBezTo>
                    <a:cubicBezTo>
                      <a:pt x="1324" y="650"/>
                      <a:pt x="1320" y="648"/>
                      <a:pt x="1316" y="648"/>
                    </a:cubicBezTo>
                    <a:cubicBezTo>
                      <a:pt x="1306" y="648"/>
                      <a:pt x="1298" y="658"/>
                      <a:pt x="1298" y="669"/>
                    </a:cubicBezTo>
                    <a:cubicBezTo>
                      <a:pt x="1421" y="853"/>
                      <a:pt x="1558" y="990"/>
                      <a:pt x="1711" y="1127"/>
                    </a:cubicBezTo>
                    <a:cubicBezTo>
                      <a:pt x="1848" y="1265"/>
                      <a:pt x="1970" y="1418"/>
                      <a:pt x="2123" y="1525"/>
                    </a:cubicBezTo>
                    <a:cubicBezTo>
                      <a:pt x="2138" y="1769"/>
                      <a:pt x="2154" y="2013"/>
                      <a:pt x="2169" y="2243"/>
                    </a:cubicBezTo>
                    <a:cubicBezTo>
                      <a:pt x="2066" y="2254"/>
                      <a:pt x="1970" y="2263"/>
                      <a:pt x="1876" y="2263"/>
                    </a:cubicBezTo>
                    <a:cubicBezTo>
                      <a:pt x="1719" y="2263"/>
                      <a:pt x="1568" y="2237"/>
                      <a:pt x="1405" y="2151"/>
                    </a:cubicBezTo>
                    <a:cubicBezTo>
                      <a:pt x="1100" y="1998"/>
                      <a:pt x="871" y="1723"/>
                      <a:pt x="764" y="1402"/>
                    </a:cubicBezTo>
                    <a:cubicBezTo>
                      <a:pt x="757" y="1383"/>
                      <a:pt x="743" y="1375"/>
                      <a:pt x="729" y="1375"/>
                    </a:cubicBezTo>
                    <a:cubicBezTo>
                      <a:pt x="711" y="1375"/>
                      <a:pt x="694" y="1391"/>
                      <a:pt x="703" y="1418"/>
                    </a:cubicBezTo>
                    <a:cubicBezTo>
                      <a:pt x="810" y="1723"/>
                      <a:pt x="1008" y="1983"/>
                      <a:pt x="1283" y="2166"/>
                    </a:cubicBezTo>
                    <a:cubicBezTo>
                      <a:pt x="1509" y="2317"/>
                      <a:pt x="1745" y="2354"/>
                      <a:pt x="2000" y="2354"/>
                    </a:cubicBezTo>
                    <a:cubicBezTo>
                      <a:pt x="2056" y="2354"/>
                      <a:pt x="2112" y="2352"/>
                      <a:pt x="2169" y="2349"/>
                    </a:cubicBezTo>
                    <a:cubicBezTo>
                      <a:pt x="2184" y="2624"/>
                      <a:pt x="2184" y="2899"/>
                      <a:pt x="2200" y="3174"/>
                    </a:cubicBezTo>
                    <a:cubicBezTo>
                      <a:pt x="1940" y="3098"/>
                      <a:pt x="1680" y="2976"/>
                      <a:pt x="1436" y="2869"/>
                    </a:cubicBezTo>
                    <a:cubicBezTo>
                      <a:pt x="1023" y="2685"/>
                      <a:pt x="749" y="2411"/>
                      <a:pt x="397" y="2181"/>
                    </a:cubicBezTo>
                    <a:cubicBezTo>
                      <a:pt x="392" y="2180"/>
                      <a:pt x="387" y="2179"/>
                      <a:pt x="383" y="2179"/>
                    </a:cubicBezTo>
                    <a:cubicBezTo>
                      <a:pt x="345" y="2179"/>
                      <a:pt x="324" y="2229"/>
                      <a:pt x="351" y="2243"/>
                    </a:cubicBezTo>
                    <a:cubicBezTo>
                      <a:pt x="703" y="2456"/>
                      <a:pt x="962" y="2731"/>
                      <a:pt x="1329" y="2899"/>
                    </a:cubicBezTo>
                    <a:cubicBezTo>
                      <a:pt x="1604" y="3037"/>
                      <a:pt x="1894" y="3205"/>
                      <a:pt x="2200" y="3281"/>
                    </a:cubicBezTo>
                    <a:cubicBezTo>
                      <a:pt x="2200" y="3296"/>
                      <a:pt x="2200" y="3312"/>
                      <a:pt x="2200" y="3327"/>
                    </a:cubicBezTo>
                    <a:cubicBezTo>
                      <a:pt x="2184" y="3358"/>
                      <a:pt x="2184" y="3373"/>
                      <a:pt x="2200" y="3388"/>
                    </a:cubicBezTo>
                    <a:cubicBezTo>
                      <a:pt x="2215" y="3663"/>
                      <a:pt x="2215" y="3923"/>
                      <a:pt x="2230" y="4182"/>
                    </a:cubicBezTo>
                    <a:cubicBezTo>
                      <a:pt x="2230" y="4198"/>
                      <a:pt x="2230" y="4213"/>
                      <a:pt x="2230" y="4243"/>
                    </a:cubicBezTo>
                    <a:cubicBezTo>
                      <a:pt x="1573" y="4121"/>
                      <a:pt x="580" y="3877"/>
                      <a:pt x="336" y="3205"/>
                    </a:cubicBezTo>
                    <a:cubicBezTo>
                      <a:pt x="326" y="3184"/>
                      <a:pt x="309" y="3176"/>
                      <a:pt x="292" y="3176"/>
                    </a:cubicBezTo>
                    <a:cubicBezTo>
                      <a:pt x="258" y="3176"/>
                      <a:pt x="224" y="3210"/>
                      <a:pt x="244" y="3251"/>
                    </a:cubicBezTo>
                    <a:cubicBezTo>
                      <a:pt x="611" y="3984"/>
                      <a:pt x="1543" y="4106"/>
                      <a:pt x="2245" y="4381"/>
                    </a:cubicBezTo>
                    <a:cubicBezTo>
                      <a:pt x="2261" y="4671"/>
                      <a:pt x="2276" y="4977"/>
                      <a:pt x="2291" y="5282"/>
                    </a:cubicBezTo>
                    <a:cubicBezTo>
                      <a:pt x="1879" y="5236"/>
                      <a:pt x="1482" y="5175"/>
                      <a:pt x="1100" y="4992"/>
                    </a:cubicBezTo>
                    <a:cubicBezTo>
                      <a:pt x="749" y="4839"/>
                      <a:pt x="275" y="4671"/>
                      <a:pt x="46" y="4350"/>
                    </a:cubicBezTo>
                    <a:cubicBezTo>
                      <a:pt x="46" y="4345"/>
                      <a:pt x="44" y="4344"/>
                      <a:pt x="42" y="4344"/>
                    </a:cubicBezTo>
                    <a:cubicBezTo>
                      <a:pt x="37" y="4344"/>
                      <a:pt x="31" y="4350"/>
                      <a:pt x="31" y="4350"/>
                    </a:cubicBezTo>
                    <a:cubicBezTo>
                      <a:pt x="244" y="4686"/>
                      <a:pt x="672" y="4824"/>
                      <a:pt x="1008" y="5007"/>
                    </a:cubicBezTo>
                    <a:cubicBezTo>
                      <a:pt x="1421" y="5221"/>
                      <a:pt x="1833" y="5404"/>
                      <a:pt x="2306" y="5404"/>
                    </a:cubicBezTo>
                    <a:cubicBezTo>
                      <a:pt x="2306" y="5420"/>
                      <a:pt x="2306" y="5435"/>
                      <a:pt x="2306" y="5450"/>
                    </a:cubicBezTo>
                    <a:cubicBezTo>
                      <a:pt x="2322" y="5633"/>
                      <a:pt x="2352" y="5832"/>
                      <a:pt x="2368" y="6015"/>
                    </a:cubicBezTo>
                    <a:cubicBezTo>
                      <a:pt x="2253" y="6034"/>
                      <a:pt x="2129" y="6043"/>
                      <a:pt x="2000" y="6043"/>
                    </a:cubicBezTo>
                    <a:cubicBezTo>
                      <a:pt x="1297" y="6043"/>
                      <a:pt x="426" y="5778"/>
                      <a:pt x="0" y="5404"/>
                    </a:cubicBezTo>
                    <a:lnTo>
                      <a:pt x="0" y="5404"/>
                    </a:lnTo>
                    <a:cubicBezTo>
                      <a:pt x="351" y="5756"/>
                      <a:pt x="779" y="5908"/>
                      <a:pt x="1268" y="6000"/>
                    </a:cubicBezTo>
                    <a:cubicBezTo>
                      <a:pt x="1546" y="6061"/>
                      <a:pt x="1844" y="6140"/>
                      <a:pt x="2138" y="6140"/>
                    </a:cubicBezTo>
                    <a:cubicBezTo>
                      <a:pt x="2215" y="6140"/>
                      <a:pt x="2292" y="6135"/>
                      <a:pt x="2368" y="6122"/>
                    </a:cubicBezTo>
                    <a:cubicBezTo>
                      <a:pt x="2413" y="6458"/>
                      <a:pt x="2444" y="6809"/>
                      <a:pt x="2474" y="7161"/>
                    </a:cubicBezTo>
                    <a:cubicBezTo>
                      <a:pt x="2138" y="7130"/>
                      <a:pt x="1802" y="7161"/>
                      <a:pt x="1466" y="7115"/>
                    </a:cubicBezTo>
                    <a:cubicBezTo>
                      <a:pt x="962" y="7039"/>
                      <a:pt x="535" y="6809"/>
                      <a:pt x="153" y="6473"/>
                    </a:cubicBezTo>
                    <a:cubicBezTo>
                      <a:pt x="148" y="6465"/>
                      <a:pt x="143" y="6461"/>
                      <a:pt x="137" y="6461"/>
                    </a:cubicBezTo>
                    <a:cubicBezTo>
                      <a:pt x="124" y="6461"/>
                      <a:pt x="111" y="6482"/>
                      <a:pt x="122" y="6504"/>
                    </a:cubicBezTo>
                    <a:cubicBezTo>
                      <a:pt x="810" y="7161"/>
                      <a:pt x="1589" y="7207"/>
                      <a:pt x="2490" y="7298"/>
                    </a:cubicBezTo>
                    <a:cubicBezTo>
                      <a:pt x="2520" y="7588"/>
                      <a:pt x="2551" y="7863"/>
                      <a:pt x="2566" y="8154"/>
                    </a:cubicBezTo>
                    <a:cubicBezTo>
                      <a:pt x="2500" y="8158"/>
                      <a:pt x="2431" y="8160"/>
                      <a:pt x="2360" y="8160"/>
                    </a:cubicBezTo>
                    <a:cubicBezTo>
                      <a:pt x="1671" y="8160"/>
                      <a:pt x="825" y="7954"/>
                      <a:pt x="382" y="7497"/>
                    </a:cubicBezTo>
                    <a:cubicBezTo>
                      <a:pt x="373" y="7491"/>
                      <a:pt x="364" y="7488"/>
                      <a:pt x="355" y="7488"/>
                    </a:cubicBezTo>
                    <a:cubicBezTo>
                      <a:pt x="317" y="7488"/>
                      <a:pt x="284" y="7533"/>
                      <a:pt x="321" y="7558"/>
                    </a:cubicBezTo>
                    <a:cubicBezTo>
                      <a:pt x="626" y="7879"/>
                      <a:pt x="1069" y="8031"/>
                      <a:pt x="1497" y="8123"/>
                    </a:cubicBezTo>
                    <a:cubicBezTo>
                      <a:pt x="1749" y="8173"/>
                      <a:pt x="2095" y="8276"/>
                      <a:pt x="2396" y="8276"/>
                    </a:cubicBezTo>
                    <a:cubicBezTo>
                      <a:pt x="2460" y="8276"/>
                      <a:pt x="2523" y="8271"/>
                      <a:pt x="2581" y="8261"/>
                    </a:cubicBezTo>
                    <a:cubicBezTo>
                      <a:pt x="2581" y="8276"/>
                      <a:pt x="2581" y="8291"/>
                      <a:pt x="2581" y="8291"/>
                    </a:cubicBezTo>
                    <a:cubicBezTo>
                      <a:pt x="2612" y="8703"/>
                      <a:pt x="2643" y="9131"/>
                      <a:pt x="2658" y="9544"/>
                    </a:cubicBezTo>
                    <a:cubicBezTo>
                      <a:pt x="1848" y="9544"/>
                      <a:pt x="1207" y="9101"/>
                      <a:pt x="519" y="8719"/>
                    </a:cubicBezTo>
                    <a:cubicBezTo>
                      <a:pt x="512" y="8714"/>
                      <a:pt x="505" y="8712"/>
                      <a:pt x="498" y="8712"/>
                    </a:cubicBezTo>
                    <a:cubicBezTo>
                      <a:pt x="461" y="8712"/>
                      <a:pt x="435" y="8770"/>
                      <a:pt x="474" y="8795"/>
                    </a:cubicBezTo>
                    <a:cubicBezTo>
                      <a:pt x="1176" y="9208"/>
                      <a:pt x="1818" y="9650"/>
                      <a:pt x="2658" y="9666"/>
                    </a:cubicBezTo>
                    <a:cubicBezTo>
                      <a:pt x="2673" y="10002"/>
                      <a:pt x="2673" y="10338"/>
                      <a:pt x="2673" y="10674"/>
                    </a:cubicBezTo>
                    <a:cubicBezTo>
                      <a:pt x="1986" y="10659"/>
                      <a:pt x="1222" y="10368"/>
                      <a:pt x="672" y="9941"/>
                    </a:cubicBezTo>
                    <a:cubicBezTo>
                      <a:pt x="663" y="9935"/>
                      <a:pt x="655" y="9932"/>
                      <a:pt x="648" y="9932"/>
                    </a:cubicBezTo>
                    <a:cubicBezTo>
                      <a:pt x="617" y="9932"/>
                      <a:pt x="602" y="9977"/>
                      <a:pt x="626" y="10002"/>
                    </a:cubicBezTo>
                    <a:cubicBezTo>
                      <a:pt x="1207" y="10475"/>
                      <a:pt x="1955" y="10750"/>
                      <a:pt x="2673" y="10811"/>
                    </a:cubicBezTo>
                    <a:cubicBezTo>
                      <a:pt x="2673" y="11178"/>
                      <a:pt x="2673" y="11544"/>
                      <a:pt x="2673" y="11896"/>
                    </a:cubicBezTo>
                    <a:cubicBezTo>
                      <a:pt x="2599" y="11904"/>
                      <a:pt x="2526" y="11908"/>
                      <a:pt x="2453" y="11908"/>
                    </a:cubicBezTo>
                    <a:cubicBezTo>
                      <a:pt x="1855" y="11908"/>
                      <a:pt x="1315" y="11636"/>
                      <a:pt x="825" y="11254"/>
                    </a:cubicBezTo>
                    <a:cubicBezTo>
                      <a:pt x="810" y="11254"/>
                      <a:pt x="794" y="11270"/>
                      <a:pt x="810" y="11285"/>
                    </a:cubicBezTo>
                    <a:cubicBezTo>
                      <a:pt x="1248" y="11655"/>
                      <a:pt x="1859" y="12049"/>
                      <a:pt x="2465" y="12049"/>
                    </a:cubicBezTo>
                    <a:cubicBezTo>
                      <a:pt x="2535" y="12049"/>
                      <a:pt x="2604" y="12044"/>
                      <a:pt x="2673" y="12033"/>
                    </a:cubicBezTo>
                    <a:cubicBezTo>
                      <a:pt x="2673" y="12155"/>
                      <a:pt x="2673" y="12262"/>
                      <a:pt x="2673" y="12385"/>
                    </a:cubicBezTo>
                    <a:cubicBezTo>
                      <a:pt x="2673" y="12446"/>
                      <a:pt x="2673" y="12522"/>
                      <a:pt x="2673" y="12598"/>
                    </a:cubicBezTo>
                    <a:cubicBezTo>
                      <a:pt x="2138" y="12568"/>
                      <a:pt x="1619" y="12507"/>
                      <a:pt x="1130" y="12278"/>
                    </a:cubicBezTo>
                    <a:cubicBezTo>
                      <a:pt x="1115" y="12278"/>
                      <a:pt x="1100" y="12293"/>
                      <a:pt x="1115" y="12293"/>
                    </a:cubicBezTo>
                    <a:cubicBezTo>
                      <a:pt x="1604" y="12553"/>
                      <a:pt x="2123" y="12675"/>
                      <a:pt x="2673" y="12705"/>
                    </a:cubicBezTo>
                    <a:cubicBezTo>
                      <a:pt x="2673" y="12919"/>
                      <a:pt x="2658" y="13148"/>
                      <a:pt x="2658" y="13377"/>
                    </a:cubicBezTo>
                    <a:cubicBezTo>
                      <a:pt x="2520" y="13347"/>
                      <a:pt x="2383" y="13316"/>
                      <a:pt x="2230" y="13316"/>
                    </a:cubicBezTo>
                    <a:cubicBezTo>
                      <a:pt x="1970" y="13301"/>
                      <a:pt x="1772" y="13179"/>
                      <a:pt x="1512" y="13102"/>
                    </a:cubicBezTo>
                    <a:cubicBezTo>
                      <a:pt x="1497" y="13102"/>
                      <a:pt x="1482" y="13133"/>
                      <a:pt x="1497" y="13133"/>
                    </a:cubicBezTo>
                    <a:cubicBezTo>
                      <a:pt x="1726" y="13209"/>
                      <a:pt x="1894" y="13347"/>
                      <a:pt x="2138" y="13362"/>
                    </a:cubicBezTo>
                    <a:cubicBezTo>
                      <a:pt x="2306" y="13393"/>
                      <a:pt x="2474" y="13423"/>
                      <a:pt x="2658" y="13454"/>
                    </a:cubicBezTo>
                    <a:cubicBezTo>
                      <a:pt x="2643" y="14370"/>
                      <a:pt x="2673" y="15317"/>
                      <a:pt x="2979" y="16111"/>
                    </a:cubicBezTo>
                    <a:cubicBezTo>
                      <a:pt x="3012" y="16193"/>
                      <a:pt x="3094" y="16232"/>
                      <a:pt x="3175" y="16232"/>
                    </a:cubicBezTo>
                    <a:cubicBezTo>
                      <a:pt x="3276" y="16232"/>
                      <a:pt x="3376" y="16170"/>
                      <a:pt x="3376" y="16050"/>
                    </a:cubicBezTo>
                    <a:cubicBezTo>
                      <a:pt x="3360" y="15424"/>
                      <a:pt x="3192" y="14798"/>
                      <a:pt x="3116" y="14172"/>
                    </a:cubicBezTo>
                    <a:cubicBezTo>
                      <a:pt x="3085" y="14004"/>
                      <a:pt x="3070" y="13851"/>
                      <a:pt x="3055" y="13683"/>
                    </a:cubicBezTo>
                    <a:cubicBezTo>
                      <a:pt x="3345" y="13606"/>
                      <a:pt x="3620" y="13347"/>
                      <a:pt x="3849" y="13164"/>
                    </a:cubicBezTo>
                    <a:cubicBezTo>
                      <a:pt x="4231" y="12812"/>
                      <a:pt x="4491" y="12400"/>
                      <a:pt x="4750" y="11972"/>
                    </a:cubicBezTo>
                    <a:cubicBezTo>
                      <a:pt x="4762" y="11950"/>
                      <a:pt x="4748" y="11936"/>
                      <a:pt x="4734" y="11936"/>
                    </a:cubicBezTo>
                    <a:cubicBezTo>
                      <a:pt x="4729" y="11936"/>
                      <a:pt x="4724" y="11938"/>
                      <a:pt x="4720" y="11942"/>
                    </a:cubicBezTo>
                    <a:cubicBezTo>
                      <a:pt x="4445" y="12323"/>
                      <a:pt x="4155" y="12690"/>
                      <a:pt x="3788" y="12980"/>
                    </a:cubicBezTo>
                    <a:cubicBezTo>
                      <a:pt x="3590" y="13148"/>
                      <a:pt x="3299" y="13408"/>
                      <a:pt x="3024" y="13515"/>
                    </a:cubicBezTo>
                    <a:cubicBezTo>
                      <a:pt x="3009" y="13316"/>
                      <a:pt x="2994" y="13118"/>
                      <a:pt x="2979" y="12919"/>
                    </a:cubicBezTo>
                    <a:cubicBezTo>
                      <a:pt x="3284" y="12797"/>
                      <a:pt x="3513" y="12522"/>
                      <a:pt x="3742" y="12293"/>
                    </a:cubicBezTo>
                    <a:cubicBezTo>
                      <a:pt x="4124" y="11911"/>
                      <a:pt x="4430" y="11468"/>
                      <a:pt x="4735" y="11025"/>
                    </a:cubicBezTo>
                    <a:lnTo>
                      <a:pt x="4735" y="11025"/>
                    </a:lnTo>
                    <a:cubicBezTo>
                      <a:pt x="4231" y="11621"/>
                      <a:pt x="3712" y="12430"/>
                      <a:pt x="2963" y="12766"/>
                    </a:cubicBezTo>
                    <a:cubicBezTo>
                      <a:pt x="2948" y="12522"/>
                      <a:pt x="2933" y="12278"/>
                      <a:pt x="2917" y="12033"/>
                    </a:cubicBezTo>
                    <a:cubicBezTo>
                      <a:pt x="2917" y="12018"/>
                      <a:pt x="2917" y="12003"/>
                      <a:pt x="2917" y="11987"/>
                    </a:cubicBezTo>
                    <a:cubicBezTo>
                      <a:pt x="3758" y="11529"/>
                      <a:pt x="4185" y="10674"/>
                      <a:pt x="4735" y="9925"/>
                    </a:cubicBezTo>
                    <a:cubicBezTo>
                      <a:pt x="4746" y="9915"/>
                      <a:pt x="4741" y="9904"/>
                      <a:pt x="4732" y="9904"/>
                    </a:cubicBezTo>
                    <a:cubicBezTo>
                      <a:pt x="4729" y="9904"/>
                      <a:pt x="4724" y="9906"/>
                      <a:pt x="4720" y="9910"/>
                    </a:cubicBezTo>
                    <a:cubicBezTo>
                      <a:pt x="4170" y="10613"/>
                      <a:pt x="3681" y="11376"/>
                      <a:pt x="2902" y="11835"/>
                    </a:cubicBezTo>
                    <a:cubicBezTo>
                      <a:pt x="2902" y="11483"/>
                      <a:pt x="2887" y="11132"/>
                      <a:pt x="2872" y="10781"/>
                    </a:cubicBezTo>
                    <a:cubicBezTo>
                      <a:pt x="3620" y="10261"/>
                      <a:pt x="4155" y="9620"/>
                      <a:pt x="4552" y="8810"/>
                    </a:cubicBezTo>
                    <a:cubicBezTo>
                      <a:pt x="4552" y="8795"/>
                      <a:pt x="4537" y="8795"/>
                      <a:pt x="4537" y="8795"/>
                    </a:cubicBezTo>
                    <a:cubicBezTo>
                      <a:pt x="4094" y="9559"/>
                      <a:pt x="3528" y="10078"/>
                      <a:pt x="2872" y="10628"/>
                    </a:cubicBezTo>
                    <a:cubicBezTo>
                      <a:pt x="2856" y="10277"/>
                      <a:pt x="2856" y="9910"/>
                      <a:pt x="2841" y="9559"/>
                    </a:cubicBezTo>
                    <a:cubicBezTo>
                      <a:pt x="3147" y="9299"/>
                      <a:pt x="3498" y="9101"/>
                      <a:pt x="3758" y="8795"/>
                    </a:cubicBezTo>
                    <a:cubicBezTo>
                      <a:pt x="4032" y="8490"/>
                      <a:pt x="4246" y="8138"/>
                      <a:pt x="4368" y="7756"/>
                    </a:cubicBezTo>
                    <a:cubicBezTo>
                      <a:pt x="4379" y="7746"/>
                      <a:pt x="4367" y="7735"/>
                      <a:pt x="4354" y="7735"/>
                    </a:cubicBezTo>
                    <a:cubicBezTo>
                      <a:pt x="4348" y="7735"/>
                      <a:pt x="4342" y="7737"/>
                      <a:pt x="4338" y="7741"/>
                    </a:cubicBezTo>
                    <a:cubicBezTo>
                      <a:pt x="4048" y="8520"/>
                      <a:pt x="3406" y="8902"/>
                      <a:pt x="2826" y="9406"/>
                    </a:cubicBezTo>
                    <a:cubicBezTo>
                      <a:pt x="2826" y="9085"/>
                      <a:pt x="2795" y="8749"/>
                      <a:pt x="2780" y="8429"/>
                    </a:cubicBezTo>
                    <a:cubicBezTo>
                      <a:pt x="3406" y="7833"/>
                      <a:pt x="4124" y="7252"/>
                      <a:pt x="4353" y="6367"/>
                    </a:cubicBezTo>
                    <a:cubicBezTo>
                      <a:pt x="4353" y="6351"/>
                      <a:pt x="4338" y="6351"/>
                      <a:pt x="4338" y="6351"/>
                    </a:cubicBezTo>
                    <a:cubicBezTo>
                      <a:pt x="4063" y="7191"/>
                      <a:pt x="3376" y="7695"/>
                      <a:pt x="2765" y="8261"/>
                    </a:cubicBezTo>
                    <a:cubicBezTo>
                      <a:pt x="2749" y="8199"/>
                      <a:pt x="2749" y="8154"/>
                      <a:pt x="2749" y="8093"/>
                    </a:cubicBezTo>
                    <a:cubicBezTo>
                      <a:pt x="2719" y="7787"/>
                      <a:pt x="2688" y="7482"/>
                      <a:pt x="2658" y="7176"/>
                    </a:cubicBezTo>
                    <a:cubicBezTo>
                      <a:pt x="3040" y="6901"/>
                      <a:pt x="3391" y="6565"/>
                      <a:pt x="3712" y="6214"/>
                    </a:cubicBezTo>
                    <a:cubicBezTo>
                      <a:pt x="3926" y="5969"/>
                      <a:pt x="4185" y="5725"/>
                      <a:pt x="4292" y="5389"/>
                    </a:cubicBezTo>
                    <a:cubicBezTo>
                      <a:pt x="4292" y="5380"/>
                      <a:pt x="4282" y="5371"/>
                      <a:pt x="4273" y="5371"/>
                    </a:cubicBezTo>
                    <a:cubicBezTo>
                      <a:pt x="4267" y="5371"/>
                      <a:pt x="4262" y="5376"/>
                      <a:pt x="4262" y="5389"/>
                    </a:cubicBezTo>
                    <a:cubicBezTo>
                      <a:pt x="4002" y="6046"/>
                      <a:pt x="3223" y="6596"/>
                      <a:pt x="2643" y="7054"/>
                    </a:cubicBezTo>
                    <a:cubicBezTo>
                      <a:pt x="2612" y="6748"/>
                      <a:pt x="2581" y="6443"/>
                      <a:pt x="2551" y="6137"/>
                    </a:cubicBezTo>
                    <a:cubicBezTo>
                      <a:pt x="3147" y="5526"/>
                      <a:pt x="3926" y="5068"/>
                      <a:pt x="4170" y="4182"/>
                    </a:cubicBezTo>
                    <a:cubicBezTo>
                      <a:pt x="4179" y="4163"/>
                      <a:pt x="4165" y="4150"/>
                      <a:pt x="4153" y="4150"/>
                    </a:cubicBezTo>
                    <a:cubicBezTo>
                      <a:pt x="4146" y="4150"/>
                      <a:pt x="4139" y="4155"/>
                      <a:pt x="4139" y="4167"/>
                    </a:cubicBezTo>
                    <a:cubicBezTo>
                      <a:pt x="3864" y="4992"/>
                      <a:pt x="3116" y="5420"/>
                      <a:pt x="2536" y="5985"/>
                    </a:cubicBezTo>
                    <a:cubicBezTo>
                      <a:pt x="2520" y="5801"/>
                      <a:pt x="2490" y="5618"/>
                      <a:pt x="2474" y="5420"/>
                    </a:cubicBezTo>
                    <a:cubicBezTo>
                      <a:pt x="3177" y="4946"/>
                      <a:pt x="3910" y="4075"/>
                      <a:pt x="4139" y="3281"/>
                    </a:cubicBezTo>
                    <a:cubicBezTo>
                      <a:pt x="4149" y="3251"/>
                      <a:pt x="4127" y="3228"/>
                      <a:pt x="4106" y="3228"/>
                    </a:cubicBezTo>
                    <a:cubicBezTo>
                      <a:pt x="4095" y="3228"/>
                      <a:pt x="4084" y="3235"/>
                      <a:pt x="4078" y="3251"/>
                    </a:cubicBezTo>
                    <a:cubicBezTo>
                      <a:pt x="3819" y="3968"/>
                      <a:pt x="3147" y="4839"/>
                      <a:pt x="2459" y="5267"/>
                    </a:cubicBezTo>
                    <a:cubicBezTo>
                      <a:pt x="2429" y="4961"/>
                      <a:pt x="2413" y="4656"/>
                      <a:pt x="2383" y="4350"/>
                    </a:cubicBezTo>
                    <a:cubicBezTo>
                      <a:pt x="2383" y="4350"/>
                      <a:pt x="2383" y="4335"/>
                      <a:pt x="2383" y="4320"/>
                    </a:cubicBezTo>
                    <a:cubicBezTo>
                      <a:pt x="2704" y="4137"/>
                      <a:pt x="2994" y="3800"/>
                      <a:pt x="3238" y="3541"/>
                    </a:cubicBezTo>
                    <a:cubicBezTo>
                      <a:pt x="3544" y="3235"/>
                      <a:pt x="3819" y="2884"/>
                      <a:pt x="3956" y="2472"/>
                    </a:cubicBezTo>
                    <a:cubicBezTo>
                      <a:pt x="3966" y="2442"/>
                      <a:pt x="3937" y="2418"/>
                      <a:pt x="3911" y="2418"/>
                    </a:cubicBezTo>
                    <a:cubicBezTo>
                      <a:pt x="3898" y="2418"/>
                      <a:pt x="3885" y="2425"/>
                      <a:pt x="3880" y="2441"/>
                    </a:cubicBezTo>
                    <a:cubicBezTo>
                      <a:pt x="3696" y="3144"/>
                      <a:pt x="2994" y="3755"/>
                      <a:pt x="2368" y="4167"/>
                    </a:cubicBezTo>
                    <a:cubicBezTo>
                      <a:pt x="2368" y="4045"/>
                      <a:pt x="2352" y="3938"/>
                      <a:pt x="2352" y="3831"/>
                    </a:cubicBezTo>
                    <a:cubicBezTo>
                      <a:pt x="2337" y="3663"/>
                      <a:pt x="2337" y="3495"/>
                      <a:pt x="2322" y="3312"/>
                    </a:cubicBezTo>
                    <a:cubicBezTo>
                      <a:pt x="2551" y="3052"/>
                      <a:pt x="2887" y="2884"/>
                      <a:pt x="3101" y="2609"/>
                    </a:cubicBezTo>
                    <a:cubicBezTo>
                      <a:pt x="3299" y="2380"/>
                      <a:pt x="3467" y="2105"/>
                      <a:pt x="3620" y="1845"/>
                    </a:cubicBezTo>
                    <a:cubicBezTo>
                      <a:pt x="3631" y="1823"/>
                      <a:pt x="3610" y="1809"/>
                      <a:pt x="3591" y="1809"/>
                    </a:cubicBezTo>
                    <a:cubicBezTo>
                      <a:pt x="3585" y="1809"/>
                      <a:pt x="3578" y="1811"/>
                      <a:pt x="3574" y="1815"/>
                    </a:cubicBezTo>
                    <a:cubicBezTo>
                      <a:pt x="3360" y="2151"/>
                      <a:pt x="3131" y="2472"/>
                      <a:pt x="2841" y="2747"/>
                    </a:cubicBezTo>
                    <a:cubicBezTo>
                      <a:pt x="2673" y="2899"/>
                      <a:pt x="2474" y="3006"/>
                      <a:pt x="2322" y="3159"/>
                    </a:cubicBezTo>
                    <a:cubicBezTo>
                      <a:pt x="2306" y="2884"/>
                      <a:pt x="2291" y="2609"/>
                      <a:pt x="2276" y="2334"/>
                    </a:cubicBezTo>
                    <a:lnTo>
                      <a:pt x="2306" y="2334"/>
                    </a:lnTo>
                    <a:cubicBezTo>
                      <a:pt x="2322" y="2334"/>
                      <a:pt x="2337" y="2319"/>
                      <a:pt x="2337" y="2304"/>
                    </a:cubicBezTo>
                    <a:cubicBezTo>
                      <a:pt x="2688" y="2120"/>
                      <a:pt x="2902" y="1723"/>
                      <a:pt x="3085" y="1387"/>
                    </a:cubicBezTo>
                    <a:cubicBezTo>
                      <a:pt x="3085" y="1372"/>
                      <a:pt x="3070" y="1372"/>
                      <a:pt x="3070" y="1372"/>
                    </a:cubicBezTo>
                    <a:cubicBezTo>
                      <a:pt x="2872" y="1693"/>
                      <a:pt x="2643" y="2029"/>
                      <a:pt x="2306" y="2227"/>
                    </a:cubicBezTo>
                    <a:lnTo>
                      <a:pt x="2276" y="2227"/>
                    </a:lnTo>
                    <a:cubicBezTo>
                      <a:pt x="2261" y="2013"/>
                      <a:pt x="2245" y="1784"/>
                      <a:pt x="2230" y="1555"/>
                    </a:cubicBezTo>
                    <a:cubicBezTo>
                      <a:pt x="2261" y="1555"/>
                      <a:pt x="2276" y="1525"/>
                      <a:pt x="2261" y="1494"/>
                    </a:cubicBezTo>
                    <a:cubicBezTo>
                      <a:pt x="2429" y="1311"/>
                      <a:pt x="2566" y="1097"/>
                      <a:pt x="2688" y="883"/>
                    </a:cubicBezTo>
                    <a:cubicBezTo>
                      <a:pt x="2699" y="872"/>
                      <a:pt x="2687" y="862"/>
                      <a:pt x="2679" y="862"/>
                    </a:cubicBezTo>
                    <a:cubicBezTo>
                      <a:pt x="2676" y="862"/>
                      <a:pt x="2673" y="863"/>
                      <a:pt x="2673" y="868"/>
                    </a:cubicBezTo>
                    <a:cubicBezTo>
                      <a:pt x="2536" y="1066"/>
                      <a:pt x="2383" y="1234"/>
                      <a:pt x="2215" y="1402"/>
                    </a:cubicBezTo>
                    <a:cubicBezTo>
                      <a:pt x="2169" y="944"/>
                      <a:pt x="2123" y="486"/>
                      <a:pt x="2032" y="28"/>
                    </a:cubicBezTo>
                    <a:cubicBezTo>
                      <a:pt x="2025" y="9"/>
                      <a:pt x="2011" y="0"/>
                      <a:pt x="19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41"/>
              <p:cNvSpPr/>
              <p:nvPr/>
            </p:nvSpPr>
            <p:spPr>
              <a:xfrm flipH="1">
                <a:off x="824405" y="3581979"/>
                <a:ext cx="288018" cy="366369"/>
              </a:xfrm>
              <a:custGeom>
                <a:avLst/>
                <a:gdLst/>
                <a:ahLst/>
                <a:cxnLst/>
                <a:rect l="l" t="t" r="r" b="b"/>
                <a:pathLst>
                  <a:path w="6569" h="8356" extrusionOk="0">
                    <a:moveTo>
                      <a:pt x="1" y="0"/>
                    </a:moveTo>
                    <a:lnTo>
                      <a:pt x="92" y="1634"/>
                    </a:lnTo>
                    <a:lnTo>
                      <a:pt x="230" y="4170"/>
                    </a:lnTo>
                    <a:lnTo>
                      <a:pt x="459" y="8355"/>
                    </a:lnTo>
                    <a:lnTo>
                      <a:pt x="6110" y="8355"/>
                    </a:lnTo>
                    <a:lnTo>
                      <a:pt x="6340" y="4170"/>
                    </a:lnTo>
                    <a:lnTo>
                      <a:pt x="6477" y="1634"/>
                    </a:lnTo>
                    <a:lnTo>
                      <a:pt x="65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41"/>
              <p:cNvSpPr/>
              <p:nvPr/>
            </p:nvSpPr>
            <p:spPr>
              <a:xfrm flipH="1">
                <a:off x="828395" y="3653622"/>
                <a:ext cx="279994" cy="111191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2536" extrusionOk="0">
                    <a:moveTo>
                      <a:pt x="0" y="0"/>
                    </a:moveTo>
                    <a:lnTo>
                      <a:pt x="16" y="336"/>
                    </a:lnTo>
                    <a:lnTo>
                      <a:pt x="31" y="672"/>
                    </a:lnTo>
                    <a:lnTo>
                      <a:pt x="138" y="2536"/>
                    </a:lnTo>
                    <a:lnTo>
                      <a:pt x="6248" y="2536"/>
                    </a:lnTo>
                    <a:lnTo>
                      <a:pt x="6339" y="672"/>
                    </a:lnTo>
                    <a:lnTo>
                      <a:pt x="6370" y="336"/>
                    </a:lnTo>
                    <a:lnTo>
                      <a:pt x="63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41"/>
              <p:cNvSpPr/>
              <p:nvPr/>
            </p:nvSpPr>
            <p:spPr>
              <a:xfrm flipH="1">
                <a:off x="829096" y="3668354"/>
                <a:ext cx="278635" cy="14776"/>
              </a:xfrm>
              <a:custGeom>
                <a:avLst/>
                <a:gdLst/>
                <a:ahLst/>
                <a:cxnLst/>
                <a:rect l="l" t="t" r="r" b="b"/>
                <a:pathLst>
                  <a:path w="6355" h="337" extrusionOk="0">
                    <a:moveTo>
                      <a:pt x="1" y="0"/>
                    </a:moveTo>
                    <a:lnTo>
                      <a:pt x="16" y="336"/>
                    </a:lnTo>
                    <a:lnTo>
                      <a:pt x="6324" y="336"/>
                    </a:lnTo>
                    <a:lnTo>
                      <a:pt x="63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8" name="Google Shape;688;p41"/>
            <p:cNvGrpSpPr/>
            <p:nvPr/>
          </p:nvGrpSpPr>
          <p:grpSpPr>
            <a:xfrm flipH="1">
              <a:off x="0" y="3963164"/>
              <a:ext cx="3706425" cy="178550"/>
              <a:chOff x="5527089" y="4218224"/>
              <a:chExt cx="3706425" cy="178550"/>
            </a:xfrm>
          </p:grpSpPr>
          <p:cxnSp>
            <p:nvCxnSpPr>
              <p:cNvPr id="689" name="Google Shape;689;p41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0" name="Google Shape;690;p41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" name="Google Shape;696;p42">
            <a:extLst>
              <a:ext uri="{FF2B5EF4-FFF2-40B4-BE49-F238E27FC236}">
                <a16:creationId xmlns:a16="http://schemas.microsoft.com/office/drawing/2014/main" id="{650CF5C6-5E6A-9D0B-3762-B4CA7E286F70}"/>
              </a:ext>
            </a:extLst>
          </p:cNvPr>
          <p:cNvSpPr txBox="1">
            <a:spLocks/>
          </p:cNvSpPr>
          <p:nvPr/>
        </p:nvSpPr>
        <p:spPr>
          <a:xfrm>
            <a:off x="3855378" y="123561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6000"/>
            </a:pPr>
            <a:r>
              <a:rPr lang="en" sz="6000" dirty="0">
                <a:solidFill>
                  <a:schemeClr val="accent1"/>
                </a:solidFill>
                <a:latin typeface="Zen Dots"/>
                <a:sym typeface="Zen Dots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Background and Challenges</a:t>
            </a:r>
            <a:endParaRPr dirty="0"/>
          </a:p>
        </p:txBody>
      </p:sp>
      <p:sp>
        <p:nvSpPr>
          <p:cNvPr id="771" name="Google Shape;771;p44"/>
          <p:cNvSpPr txBox="1">
            <a:spLocks noGrp="1"/>
          </p:cNvSpPr>
          <p:nvPr>
            <p:ph type="subTitle" idx="1"/>
          </p:nvPr>
        </p:nvSpPr>
        <p:spPr>
          <a:xfrm>
            <a:off x="1420950" y="1391481"/>
            <a:ext cx="6302100" cy="1129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Smart devices (e.g., smartphones, drones, dashcams) often capture high-resolution images or videos. Storage capacity and network bandwidth limitations, especially in real-time transmission, demand efficient compression methods.</a:t>
            </a:r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60E32CB-A72D-A5BF-3904-7FBBD4E09DB3}"/>
              </a:ext>
            </a:extLst>
          </p:cNvPr>
          <p:cNvSpPr txBox="1"/>
          <p:nvPr/>
        </p:nvSpPr>
        <p:spPr>
          <a:xfrm>
            <a:off x="1352402" y="2894889"/>
            <a:ext cx="5279307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0" lvl="0" indent="0" algn="l" rtl="0"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 altLang="zh-CN" sz="2400" b="1" dirty="0">
                <a:solidFill>
                  <a:schemeClr val="tx1"/>
                </a:solidFill>
              </a:rPr>
              <a:t>Objective</a:t>
            </a: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altLang="zh-CN" dirty="0">
                <a:solidFill>
                  <a:schemeClr val="tx1"/>
                </a:solidFill>
              </a:rPr>
              <a:t>Develop a lossy image compression algorithm based on human eye perception to achieve visually lossless, flexible and efficient compression.</a:t>
            </a:r>
          </a:p>
        </p:txBody>
      </p:sp>
      <p:grpSp>
        <p:nvGrpSpPr>
          <p:cNvPr id="4" name="Google Shape;12325;p89">
            <a:extLst>
              <a:ext uri="{FF2B5EF4-FFF2-40B4-BE49-F238E27FC236}">
                <a16:creationId xmlns:a16="http://schemas.microsoft.com/office/drawing/2014/main" id="{03FBD4ED-6E1A-F4EE-62D3-53C38C50FE50}"/>
              </a:ext>
            </a:extLst>
          </p:cNvPr>
          <p:cNvGrpSpPr/>
          <p:nvPr/>
        </p:nvGrpSpPr>
        <p:grpSpPr>
          <a:xfrm>
            <a:off x="7158092" y="3256280"/>
            <a:ext cx="1129916" cy="1052893"/>
            <a:chOff x="1293706" y="1966416"/>
            <a:chExt cx="369294" cy="350444"/>
          </a:xfrm>
        </p:grpSpPr>
        <p:sp>
          <p:nvSpPr>
            <p:cNvPr id="5" name="Google Shape;12326;p89">
              <a:extLst>
                <a:ext uri="{FF2B5EF4-FFF2-40B4-BE49-F238E27FC236}">
                  <a16:creationId xmlns:a16="http://schemas.microsoft.com/office/drawing/2014/main" id="{5689677B-FC47-684D-5C25-23D178D07DF8}"/>
                </a:ext>
              </a:extLst>
            </p:cNvPr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327;p89">
              <a:extLst>
                <a:ext uri="{FF2B5EF4-FFF2-40B4-BE49-F238E27FC236}">
                  <a16:creationId xmlns:a16="http://schemas.microsoft.com/office/drawing/2014/main" id="{900873E8-F71F-CAC5-9059-663AAEF1E421}"/>
                </a:ext>
              </a:extLst>
            </p:cNvPr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328;p89">
              <a:extLst>
                <a:ext uri="{FF2B5EF4-FFF2-40B4-BE49-F238E27FC236}">
                  <a16:creationId xmlns:a16="http://schemas.microsoft.com/office/drawing/2014/main" id="{803E70CC-ED9E-7F70-7D26-7478223277BF}"/>
                </a:ext>
              </a:extLst>
            </p:cNvPr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329;p89">
              <a:extLst>
                <a:ext uri="{FF2B5EF4-FFF2-40B4-BE49-F238E27FC236}">
                  <a16:creationId xmlns:a16="http://schemas.microsoft.com/office/drawing/2014/main" id="{72A95D13-569C-73C1-6D98-AC7029BA0114}"/>
                </a:ext>
              </a:extLst>
            </p:cNvPr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330;p89">
              <a:extLst>
                <a:ext uri="{FF2B5EF4-FFF2-40B4-BE49-F238E27FC236}">
                  <a16:creationId xmlns:a16="http://schemas.microsoft.com/office/drawing/2014/main" id="{F2171E08-6B3A-6CD3-B8C7-8DFFB1B0C27B}"/>
                </a:ext>
              </a:extLst>
            </p:cNvPr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331;p89">
              <a:extLst>
                <a:ext uri="{FF2B5EF4-FFF2-40B4-BE49-F238E27FC236}">
                  <a16:creationId xmlns:a16="http://schemas.microsoft.com/office/drawing/2014/main" id="{EC263162-FFAB-DAF1-2080-DFF86AE8660C}"/>
                </a:ext>
              </a:extLst>
            </p:cNvPr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332;p89">
              <a:extLst>
                <a:ext uri="{FF2B5EF4-FFF2-40B4-BE49-F238E27FC236}">
                  <a16:creationId xmlns:a16="http://schemas.microsoft.com/office/drawing/2014/main" id="{F56BF478-A7B2-0E48-9092-FFC242F00EB1}"/>
                </a:ext>
              </a:extLst>
            </p:cNvPr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333;p89">
              <a:extLst>
                <a:ext uri="{FF2B5EF4-FFF2-40B4-BE49-F238E27FC236}">
                  <a16:creationId xmlns:a16="http://schemas.microsoft.com/office/drawing/2014/main" id="{C9EF606D-8111-F894-21CE-34034BE05E6C}"/>
                </a:ext>
              </a:extLst>
            </p:cNvPr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60"/>
          <p:cNvSpPr txBox="1">
            <a:spLocks noGrp="1"/>
          </p:cNvSpPr>
          <p:nvPr>
            <p:ph type="title"/>
          </p:nvPr>
        </p:nvSpPr>
        <p:spPr>
          <a:xfrm>
            <a:off x="720000" y="34430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Core Techniques</a:t>
            </a:r>
            <a:endParaRPr dirty="0"/>
          </a:p>
        </p:txBody>
      </p:sp>
      <p:sp>
        <p:nvSpPr>
          <p:cNvPr id="1273" name="Google Shape;1273;p60"/>
          <p:cNvSpPr txBox="1"/>
          <p:nvPr/>
        </p:nvSpPr>
        <p:spPr>
          <a:xfrm flipH="1">
            <a:off x="537551" y="1721861"/>
            <a:ext cx="2571407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Perceptual Coding</a:t>
            </a:r>
            <a:endParaRPr sz="1600"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74" name="Google Shape;1274;p60"/>
          <p:cNvSpPr txBox="1"/>
          <p:nvPr/>
        </p:nvSpPr>
        <p:spPr>
          <a:xfrm flipH="1">
            <a:off x="381000" y="1297736"/>
            <a:ext cx="368891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Exploits the human visual system's non-uniform sensitivity to spatial frequencies, preserving critical details while discarding less noticeable information.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5" name="Google Shape;1275;p60"/>
          <p:cNvSpPr txBox="1"/>
          <p:nvPr/>
        </p:nvSpPr>
        <p:spPr>
          <a:xfrm flipH="1">
            <a:off x="2167222" y="3289298"/>
            <a:ext cx="2660809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FMQM Quantization</a:t>
            </a:r>
            <a:endParaRPr sz="1600"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76" name="Google Shape;1276;p60"/>
          <p:cNvSpPr txBox="1"/>
          <p:nvPr/>
        </p:nvSpPr>
        <p:spPr>
          <a:xfrm flipH="1">
            <a:off x="1234911" y="3515968"/>
            <a:ext cx="400311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Uses adjustable modulus values to perform controllable lossy compression, achieving a balance between image quality and compression rate.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7" name="Google Shape;1277;p60"/>
          <p:cNvSpPr txBox="1"/>
          <p:nvPr/>
        </p:nvSpPr>
        <p:spPr>
          <a:xfrm flipH="1">
            <a:off x="4366596" y="1585046"/>
            <a:ext cx="3923502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Entropy Coding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(Run-Length Encoding, RLE)</a:t>
            </a:r>
            <a:endParaRPr sz="1600"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78" name="Google Shape;1278;p60"/>
          <p:cNvSpPr txBox="1"/>
          <p:nvPr/>
        </p:nvSpPr>
        <p:spPr>
          <a:xfrm flipH="1">
            <a:off x="4257377" y="1137581"/>
            <a:ext cx="4284181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Effectively compresses long repetitive sequences in the low-frequency chrominance regions after FMM quantization.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1" name="Google Shape;1281;p60"/>
          <p:cNvSpPr/>
          <p:nvPr/>
        </p:nvSpPr>
        <p:spPr>
          <a:xfrm>
            <a:off x="1577842" y="2563623"/>
            <a:ext cx="194700" cy="19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2" name="Google Shape;1282;p60"/>
          <p:cNvSpPr/>
          <p:nvPr/>
        </p:nvSpPr>
        <p:spPr>
          <a:xfrm>
            <a:off x="3814250" y="2579779"/>
            <a:ext cx="194700" cy="19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3" name="Google Shape;1283;p60"/>
          <p:cNvSpPr/>
          <p:nvPr/>
        </p:nvSpPr>
        <p:spPr>
          <a:xfrm>
            <a:off x="6050658" y="2579779"/>
            <a:ext cx="194700" cy="19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85" name="Google Shape;1285;p60"/>
          <p:cNvCxnSpPr>
            <a:cxnSpLocks/>
            <a:stCxn id="1281" idx="0"/>
          </p:cNvCxnSpPr>
          <p:nvPr/>
        </p:nvCxnSpPr>
        <p:spPr>
          <a:xfrm flipV="1">
            <a:off x="1675192" y="2123440"/>
            <a:ext cx="0" cy="44018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6" name="Google Shape;1286;p60"/>
          <p:cNvCxnSpPr>
            <a:stCxn id="1281" idx="6"/>
            <a:endCxn id="1282" idx="2"/>
          </p:cNvCxnSpPr>
          <p:nvPr/>
        </p:nvCxnSpPr>
        <p:spPr>
          <a:xfrm>
            <a:off x="1772542" y="2660973"/>
            <a:ext cx="2041708" cy="161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7" name="Google Shape;1287;p60"/>
          <p:cNvCxnSpPr>
            <a:stCxn id="1282" idx="6"/>
            <a:endCxn id="1283" idx="2"/>
          </p:cNvCxnSpPr>
          <p:nvPr/>
        </p:nvCxnSpPr>
        <p:spPr>
          <a:xfrm>
            <a:off x="4008950" y="2677129"/>
            <a:ext cx="2041708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8" name="Google Shape;1288;p60"/>
          <p:cNvCxnSpPr>
            <a:cxnSpLocks/>
            <a:stCxn id="1283" idx="0"/>
          </p:cNvCxnSpPr>
          <p:nvPr/>
        </p:nvCxnSpPr>
        <p:spPr>
          <a:xfrm flipV="1">
            <a:off x="6148008" y="2199640"/>
            <a:ext cx="0" cy="38013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0" name="Google Shape;1290;p60"/>
          <p:cNvCxnSpPr>
            <a:cxnSpLocks/>
            <a:endCxn id="1282" idx="4"/>
          </p:cNvCxnSpPr>
          <p:nvPr/>
        </p:nvCxnSpPr>
        <p:spPr>
          <a:xfrm flipV="1">
            <a:off x="3911600" y="2774479"/>
            <a:ext cx="0" cy="51257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4CF4E127-D64B-4AC9-F5AA-8BE47AE2E212}"/>
              </a:ext>
            </a:extLst>
          </p:cNvPr>
          <p:cNvSpPr/>
          <p:nvPr/>
        </p:nvSpPr>
        <p:spPr>
          <a:xfrm>
            <a:off x="5755640" y="3188870"/>
            <a:ext cx="2941319" cy="1369606"/>
          </a:xfrm>
          <a:custGeom>
            <a:avLst/>
            <a:gdLst>
              <a:gd name="connsiteX0" fmla="*/ 0 w 2941319"/>
              <a:gd name="connsiteY0" fmla="*/ 0 h 1369606"/>
              <a:gd name="connsiteX1" fmla="*/ 558851 w 2941319"/>
              <a:gd name="connsiteY1" fmla="*/ 0 h 1369606"/>
              <a:gd name="connsiteX2" fmla="*/ 1088288 w 2941319"/>
              <a:gd name="connsiteY2" fmla="*/ 0 h 1369606"/>
              <a:gd name="connsiteX3" fmla="*/ 1676552 w 2941319"/>
              <a:gd name="connsiteY3" fmla="*/ 0 h 1369606"/>
              <a:gd name="connsiteX4" fmla="*/ 2323642 w 2941319"/>
              <a:gd name="connsiteY4" fmla="*/ 0 h 1369606"/>
              <a:gd name="connsiteX5" fmla="*/ 2941319 w 2941319"/>
              <a:gd name="connsiteY5" fmla="*/ 0 h 1369606"/>
              <a:gd name="connsiteX6" fmla="*/ 2941319 w 2941319"/>
              <a:gd name="connsiteY6" fmla="*/ 470231 h 1369606"/>
              <a:gd name="connsiteX7" fmla="*/ 2941319 w 2941319"/>
              <a:gd name="connsiteY7" fmla="*/ 885679 h 1369606"/>
              <a:gd name="connsiteX8" fmla="*/ 2941319 w 2941319"/>
              <a:gd name="connsiteY8" fmla="*/ 1369606 h 1369606"/>
              <a:gd name="connsiteX9" fmla="*/ 2294229 w 2941319"/>
              <a:gd name="connsiteY9" fmla="*/ 1369606 h 1369606"/>
              <a:gd name="connsiteX10" fmla="*/ 1794205 w 2941319"/>
              <a:gd name="connsiteY10" fmla="*/ 1369606 h 1369606"/>
              <a:gd name="connsiteX11" fmla="*/ 1235354 w 2941319"/>
              <a:gd name="connsiteY11" fmla="*/ 1369606 h 1369606"/>
              <a:gd name="connsiteX12" fmla="*/ 588264 w 2941319"/>
              <a:gd name="connsiteY12" fmla="*/ 1369606 h 1369606"/>
              <a:gd name="connsiteX13" fmla="*/ 0 w 2941319"/>
              <a:gd name="connsiteY13" fmla="*/ 1369606 h 1369606"/>
              <a:gd name="connsiteX14" fmla="*/ 0 w 2941319"/>
              <a:gd name="connsiteY14" fmla="*/ 885679 h 1369606"/>
              <a:gd name="connsiteX15" fmla="*/ 0 w 2941319"/>
              <a:gd name="connsiteY15" fmla="*/ 456535 h 1369606"/>
              <a:gd name="connsiteX16" fmla="*/ 0 w 2941319"/>
              <a:gd name="connsiteY16" fmla="*/ 0 h 1369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941319" h="1369606" fill="none" extrusionOk="0">
                <a:moveTo>
                  <a:pt x="0" y="0"/>
                </a:moveTo>
                <a:cubicBezTo>
                  <a:pt x="201213" y="-38840"/>
                  <a:pt x="291613" y="54199"/>
                  <a:pt x="558851" y="0"/>
                </a:cubicBezTo>
                <a:cubicBezTo>
                  <a:pt x="826089" y="-54199"/>
                  <a:pt x="873338" y="22758"/>
                  <a:pt x="1088288" y="0"/>
                </a:cubicBezTo>
                <a:cubicBezTo>
                  <a:pt x="1303238" y="-22758"/>
                  <a:pt x="1412788" y="38899"/>
                  <a:pt x="1676552" y="0"/>
                </a:cubicBezTo>
                <a:cubicBezTo>
                  <a:pt x="1940316" y="-38899"/>
                  <a:pt x="2162323" y="19338"/>
                  <a:pt x="2323642" y="0"/>
                </a:cubicBezTo>
                <a:cubicBezTo>
                  <a:pt x="2484961" y="-19338"/>
                  <a:pt x="2649105" y="31491"/>
                  <a:pt x="2941319" y="0"/>
                </a:cubicBezTo>
                <a:cubicBezTo>
                  <a:pt x="2960807" y="184961"/>
                  <a:pt x="2907005" y="323839"/>
                  <a:pt x="2941319" y="470231"/>
                </a:cubicBezTo>
                <a:cubicBezTo>
                  <a:pt x="2975633" y="616623"/>
                  <a:pt x="2936243" y="725309"/>
                  <a:pt x="2941319" y="885679"/>
                </a:cubicBezTo>
                <a:cubicBezTo>
                  <a:pt x="2946395" y="1046049"/>
                  <a:pt x="2925611" y="1142197"/>
                  <a:pt x="2941319" y="1369606"/>
                </a:cubicBezTo>
                <a:cubicBezTo>
                  <a:pt x="2632669" y="1419635"/>
                  <a:pt x="2553447" y="1359572"/>
                  <a:pt x="2294229" y="1369606"/>
                </a:cubicBezTo>
                <a:cubicBezTo>
                  <a:pt x="2035011" y="1379640"/>
                  <a:pt x="1998211" y="1348166"/>
                  <a:pt x="1794205" y="1369606"/>
                </a:cubicBezTo>
                <a:cubicBezTo>
                  <a:pt x="1590199" y="1391046"/>
                  <a:pt x="1347428" y="1358856"/>
                  <a:pt x="1235354" y="1369606"/>
                </a:cubicBezTo>
                <a:cubicBezTo>
                  <a:pt x="1123280" y="1380356"/>
                  <a:pt x="867121" y="1332444"/>
                  <a:pt x="588264" y="1369606"/>
                </a:cubicBezTo>
                <a:cubicBezTo>
                  <a:pt x="309407" y="1406768"/>
                  <a:pt x="260071" y="1318383"/>
                  <a:pt x="0" y="1369606"/>
                </a:cubicBezTo>
                <a:cubicBezTo>
                  <a:pt x="-50188" y="1180282"/>
                  <a:pt x="53429" y="1117973"/>
                  <a:pt x="0" y="885679"/>
                </a:cubicBezTo>
                <a:cubicBezTo>
                  <a:pt x="-53429" y="653385"/>
                  <a:pt x="4880" y="607238"/>
                  <a:pt x="0" y="456535"/>
                </a:cubicBezTo>
                <a:cubicBezTo>
                  <a:pt x="-4880" y="305832"/>
                  <a:pt x="6157" y="207300"/>
                  <a:pt x="0" y="0"/>
                </a:cubicBezTo>
                <a:close/>
              </a:path>
              <a:path w="2941319" h="1369606" stroke="0" extrusionOk="0">
                <a:moveTo>
                  <a:pt x="0" y="0"/>
                </a:moveTo>
                <a:cubicBezTo>
                  <a:pt x="251201" y="-68544"/>
                  <a:pt x="329657" y="24911"/>
                  <a:pt x="617677" y="0"/>
                </a:cubicBezTo>
                <a:cubicBezTo>
                  <a:pt x="905697" y="-24911"/>
                  <a:pt x="1003506" y="67492"/>
                  <a:pt x="1205941" y="0"/>
                </a:cubicBezTo>
                <a:cubicBezTo>
                  <a:pt x="1408376" y="-67492"/>
                  <a:pt x="1535519" y="41062"/>
                  <a:pt x="1794205" y="0"/>
                </a:cubicBezTo>
                <a:cubicBezTo>
                  <a:pt x="2052891" y="-41062"/>
                  <a:pt x="2171841" y="50158"/>
                  <a:pt x="2353055" y="0"/>
                </a:cubicBezTo>
                <a:cubicBezTo>
                  <a:pt x="2534269" y="-50158"/>
                  <a:pt x="2758206" y="46685"/>
                  <a:pt x="2941319" y="0"/>
                </a:cubicBezTo>
                <a:cubicBezTo>
                  <a:pt x="2981842" y="123981"/>
                  <a:pt x="2935698" y="378476"/>
                  <a:pt x="2941319" y="483927"/>
                </a:cubicBezTo>
                <a:cubicBezTo>
                  <a:pt x="2946940" y="589378"/>
                  <a:pt x="2901407" y="717607"/>
                  <a:pt x="2941319" y="899375"/>
                </a:cubicBezTo>
                <a:cubicBezTo>
                  <a:pt x="2981231" y="1081143"/>
                  <a:pt x="2888846" y="1200569"/>
                  <a:pt x="2941319" y="1369606"/>
                </a:cubicBezTo>
                <a:cubicBezTo>
                  <a:pt x="2685087" y="1406164"/>
                  <a:pt x="2592223" y="1312579"/>
                  <a:pt x="2323642" y="1369606"/>
                </a:cubicBezTo>
                <a:cubicBezTo>
                  <a:pt x="2055061" y="1426633"/>
                  <a:pt x="1841282" y="1302134"/>
                  <a:pt x="1676552" y="1369606"/>
                </a:cubicBezTo>
                <a:cubicBezTo>
                  <a:pt x="1511822" y="1437078"/>
                  <a:pt x="1383654" y="1336026"/>
                  <a:pt x="1117701" y="1369606"/>
                </a:cubicBezTo>
                <a:cubicBezTo>
                  <a:pt x="851748" y="1403186"/>
                  <a:pt x="671462" y="1338954"/>
                  <a:pt x="529437" y="1369606"/>
                </a:cubicBezTo>
                <a:cubicBezTo>
                  <a:pt x="387412" y="1400258"/>
                  <a:pt x="231653" y="1310076"/>
                  <a:pt x="0" y="1369606"/>
                </a:cubicBezTo>
                <a:cubicBezTo>
                  <a:pt x="-38118" y="1236056"/>
                  <a:pt x="16311" y="996441"/>
                  <a:pt x="0" y="885679"/>
                </a:cubicBezTo>
                <a:cubicBezTo>
                  <a:pt x="-16311" y="774917"/>
                  <a:pt x="29813" y="543197"/>
                  <a:pt x="0" y="429143"/>
                </a:cubicBezTo>
                <a:cubicBezTo>
                  <a:pt x="-29813" y="315089"/>
                  <a:pt x="708" y="105750"/>
                  <a:pt x="0" y="0"/>
                </a:cubicBezTo>
                <a:close/>
              </a:path>
            </a:pathLst>
          </a:custGeom>
          <a:solidFill>
            <a:schemeClr val="bg2"/>
          </a:solidFill>
          <a:ln cap="rnd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47512607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5B3E198-0513-B586-EB51-D0FF90C5A803}"/>
              </a:ext>
            </a:extLst>
          </p:cNvPr>
          <p:cNvSpPr txBox="1"/>
          <p:nvPr/>
        </p:nvSpPr>
        <p:spPr>
          <a:xfrm>
            <a:off x="5755640" y="3188870"/>
            <a:ext cx="3030240" cy="13696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1200" b="1" dirty="0">
                <a:solidFill>
                  <a:schemeClr val="bg1"/>
                </a:solidFill>
              </a:rPr>
              <a:t>Advantages</a:t>
            </a:r>
          </a:p>
          <a:p>
            <a:pPr marL="285750" indent="-28575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/>
                </a:solidFill>
              </a:rPr>
              <a:t>The combination of FM</a:t>
            </a:r>
            <a:r>
              <a:rPr lang="en-US" altLang="zh-CN" sz="1100" dirty="0">
                <a:solidFill>
                  <a:schemeClr val="bg1"/>
                </a:solidFill>
              </a:rPr>
              <a:t>Q</a:t>
            </a:r>
            <a:r>
              <a:rPr lang="zh-CN" altLang="en-US" sz="1100" dirty="0">
                <a:solidFill>
                  <a:schemeClr val="bg1"/>
                </a:solidFill>
              </a:rPr>
              <a:t>M quantization and RLE greatly reduces data entropy, while simplifying encoding and decoding processes. Suitable for real-time applications in resource-constrained devices like drones.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>
          <a:extLst>
            <a:ext uri="{FF2B5EF4-FFF2-40B4-BE49-F238E27FC236}">
              <a16:creationId xmlns:a16="http://schemas.microsoft.com/office/drawing/2014/main" id="{EBFFA5AB-FCED-A4EE-C38F-4C4AB5147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4">
            <a:extLst>
              <a:ext uri="{FF2B5EF4-FFF2-40B4-BE49-F238E27FC236}">
                <a16:creationId xmlns:a16="http://schemas.microsoft.com/office/drawing/2014/main" id="{A179A995-2CFA-09C1-65AC-B7F533ADED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Perceptual Coding</a:t>
            </a:r>
            <a:endParaRPr dirty="0"/>
          </a:p>
        </p:txBody>
      </p:sp>
      <p:sp>
        <p:nvSpPr>
          <p:cNvPr id="771" name="Google Shape;771;p44">
            <a:extLst>
              <a:ext uri="{FF2B5EF4-FFF2-40B4-BE49-F238E27FC236}">
                <a16:creationId xmlns:a16="http://schemas.microsoft.com/office/drawing/2014/main" id="{1767C064-E750-F6D9-B064-D023DD8C881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75880" y="1255679"/>
            <a:ext cx="6976200" cy="826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By taking advantage of the human eye's varying sensitivity to different frequencies, compression algorithms can discard more information in less sensitive regions while retaining higher fidelity in critical areas. </a:t>
            </a:r>
            <a:endParaRPr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B221F1F-EBCF-03B1-EADF-3224705151CE}"/>
              </a:ext>
            </a:extLst>
          </p:cNvPr>
          <p:cNvSpPr txBox="1"/>
          <p:nvPr/>
        </p:nvSpPr>
        <p:spPr>
          <a:xfrm>
            <a:off x="720000" y="2320063"/>
            <a:ext cx="551824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0" lvl="0" indent="0" algn="l" rtl="0"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 altLang="zh-CN" sz="2400" b="1" dirty="0">
                <a:solidFill>
                  <a:schemeClr val="tx1"/>
                </a:solidFill>
              </a:rPr>
              <a:t>Color space conversion</a:t>
            </a:r>
          </a:p>
          <a:p>
            <a:pPr marL="12700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US" altLang="zh-CN" dirty="0">
                <a:solidFill>
                  <a:schemeClr val="tx1"/>
                </a:solidFill>
              </a:rPr>
              <a:t>Convert an image from RGB color space to </a:t>
            </a:r>
            <a:r>
              <a:rPr lang="en-US" altLang="zh-CN" dirty="0" err="1">
                <a:solidFill>
                  <a:schemeClr val="tx1"/>
                </a:solidFill>
              </a:rPr>
              <a:t>YCbCr</a:t>
            </a:r>
            <a:r>
              <a:rPr lang="en-US" altLang="zh-CN" dirty="0">
                <a:solidFill>
                  <a:schemeClr val="tx1"/>
                </a:solidFill>
              </a:rPr>
              <a:t> color space.</a:t>
            </a: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altLang="zh-CN" dirty="0">
                <a:solidFill>
                  <a:schemeClr val="tx1"/>
                </a:solidFill>
              </a:rPr>
              <a:t>Highly sensitive to luminance (Y channel) changes, especially edges and high-frequency details.</a:t>
            </a: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altLang="zh-CN" dirty="0">
                <a:solidFill>
                  <a:schemeClr val="tx1"/>
                </a:solidFill>
              </a:rPr>
              <a:t>Less sensitive to chrominance (</a:t>
            </a:r>
            <a:r>
              <a:rPr lang="en-US" altLang="zh-CN" dirty="0" err="1">
                <a:solidFill>
                  <a:schemeClr val="tx1"/>
                </a:solidFill>
              </a:rPr>
              <a:t>Cb</a:t>
            </a:r>
            <a:r>
              <a:rPr lang="en-US" altLang="zh-CN" dirty="0">
                <a:solidFill>
                  <a:schemeClr val="tx1"/>
                </a:solidFill>
              </a:rPr>
              <a:t> and Cr channels) changes, particularly in low-frequency regions.</a:t>
            </a:r>
          </a:p>
        </p:txBody>
      </p:sp>
      <p:pic>
        <p:nvPicPr>
          <p:cNvPr id="13" name="图片 12" descr="图标&#10;&#10;中度可信度描述已自动生成">
            <a:extLst>
              <a:ext uri="{FF2B5EF4-FFF2-40B4-BE49-F238E27FC236}">
                <a16:creationId xmlns:a16="http://schemas.microsoft.com/office/drawing/2014/main" id="{53EA5DDA-1626-9E84-7CFF-622BE311B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398" y="2511130"/>
            <a:ext cx="1950720" cy="189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10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713117" y="2493737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</a:t>
            </a:r>
            <a:endParaRPr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720300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781212" y="3335537"/>
            <a:ext cx="4679529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</a:p>
        </p:txBody>
      </p:sp>
      <p:grpSp>
        <p:nvGrpSpPr>
          <p:cNvPr id="698" name="Google Shape;698;p42"/>
          <p:cNvGrpSpPr/>
          <p:nvPr/>
        </p:nvGrpSpPr>
        <p:grpSpPr>
          <a:xfrm>
            <a:off x="5236091" y="917909"/>
            <a:ext cx="3997422" cy="3478865"/>
            <a:chOff x="5236091" y="917909"/>
            <a:chExt cx="3997422" cy="3478865"/>
          </a:xfrm>
        </p:grpSpPr>
        <p:sp>
          <p:nvSpPr>
            <p:cNvPr id="699" name="Google Shape;699;p42"/>
            <p:cNvSpPr/>
            <p:nvPr/>
          </p:nvSpPr>
          <p:spPr>
            <a:xfrm>
              <a:off x="7263297" y="1730656"/>
              <a:ext cx="919377" cy="1064266"/>
            </a:xfrm>
            <a:custGeom>
              <a:avLst/>
              <a:gdLst/>
              <a:ahLst/>
              <a:cxnLst/>
              <a:rect l="l" t="t" r="r" b="b"/>
              <a:pathLst>
                <a:path w="12786" h="14801" extrusionOk="0">
                  <a:moveTo>
                    <a:pt x="872" y="0"/>
                  </a:moveTo>
                  <a:cubicBezTo>
                    <a:pt x="398" y="0"/>
                    <a:pt x="1" y="382"/>
                    <a:pt x="1" y="871"/>
                  </a:cubicBezTo>
                  <a:lnTo>
                    <a:pt x="1" y="13945"/>
                  </a:lnTo>
                  <a:cubicBezTo>
                    <a:pt x="1" y="14419"/>
                    <a:pt x="398" y="14801"/>
                    <a:pt x="872" y="14801"/>
                  </a:cubicBezTo>
                  <a:lnTo>
                    <a:pt x="11915" y="14801"/>
                  </a:lnTo>
                  <a:cubicBezTo>
                    <a:pt x="12388" y="14801"/>
                    <a:pt x="12785" y="14419"/>
                    <a:pt x="12785" y="13945"/>
                  </a:cubicBezTo>
                  <a:lnTo>
                    <a:pt x="12785" y="871"/>
                  </a:lnTo>
                  <a:cubicBezTo>
                    <a:pt x="12785" y="382"/>
                    <a:pt x="12388" y="0"/>
                    <a:pt x="11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0" name="Google Shape;700;p42"/>
            <p:cNvGrpSpPr/>
            <p:nvPr/>
          </p:nvGrpSpPr>
          <p:grpSpPr>
            <a:xfrm>
              <a:off x="5236091" y="917909"/>
              <a:ext cx="1298359" cy="1442135"/>
              <a:chOff x="4539556" y="537904"/>
              <a:chExt cx="1993488" cy="2214241"/>
            </a:xfrm>
          </p:grpSpPr>
          <p:sp>
            <p:nvSpPr>
              <p:cNvPr id="701" name="Google Shape;701;p42"/>
              <p:cNvSpPr/>
              <p:nvPr/>
            </p:nvSpPr>
            <p:spPr>
              <a:xfrm>
                <a:off x="5356678" y="813586"/>
                <a:ext cx="1176366" cy="1938559"/>
              </a:xfrm>
              <a:custGeom>
                <a:avLst/>
                <a:gdLst/>
                <a:ahLst/>
                <a:cxnLst/>
                <a:rect l="l" t="t" r="r" b="b"/>
                <a:pathLst>
                  <a:path w="16360" h="26960" extrusionOk="0">
                    <a:moveTo>
                      <a:pt x="15886" y="26959"/>
                    </a:moveTo>
                    <a:lnTo>
                      <a:pt x="474" y="26959"/>
                    </a:lnTo>
                    <a:cubicBezTo>
                      <a:pt x="215" y="26959"/>
                      <a:pt x="1" y="26761"/>
                      <a:pt x="1" y="26501"/>
                    </a:cubicBezTo>
                    <a:lnTo>
                      <a:pt x="1" y="474"/>
                    </a:lnTo>
                    <a:cubicBezTo>
                      <a:pt x="1" y="214"/>
                      <a:pt x="215" y="0"/>
                      <a:pt x="474" y="0"/>
                    </a:cubicBezTo>
                    <a:lnTo>
                      <a:pt x="15886" y="0"/>
                    </a:lnTo>
                    <a:cubicBezTo>
                      <a:pt x="16146" y="0"/>
                      <a:pt x="16360" y="214"/>
                      <a:pt x="16360" y="474"/>
                    </a:cubicBezTo>
                    <a:lnTo>
                      <a:pt x="16360" y="26501"/>
                    </a:lnTo>
                    <a:cubicBezTo>
                      <a:pt x="16360" y="26761"/>
                      <a:pt x="16146" y="26959"/>
                      <a:pt x="15886" y="269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2"/>
              <p:cNvSpPr/>
              <p:nvPr/>
            </p:nvSpPr>
            <p:spPr>
              <a:xfrm>
                <a:off x="4884482" y="537904"/>
                <a:ext cx="1001709" cy="1247696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17352" extrusionOk="0">
                    <a:moveTo>
                      <a:pt x="13411" y="17352"/>
                    </a:moveTo>
                    <a:lnTo>
                      <a:pt x="504" y="17352"/>
                    </a:lnTo>
                    <a:cubicBezTo>
                      <a:pt x="229" y="17352"/>
                      <a:pt x="0" y="17123"/>
                      <a:pt x="0" y="16848"/>
                    </a:cubicBezTo>
                    <a:lnTo>
                      <a:pt x="0" y="520"/>
                    </a:lnTo>
                    <a:cubicBezTo>
                      <a:pt x="0" y="230"/>
                      <a:pt x="229" y="0"/>
                      <a:pt x="504" y="0"/>
                    </a:cubicBezTo>
                    <a:lnTo>
                      <a:pt x="13411" y="0"/>
                    </a:lnTo>
                    <a:cubicBezTo>
                      <a:pt x="13701" y="0"/>
                      <a:pt x="13930" y="230"/>
                      <a:pt x="13930" y="520"/>
                    </a:cubicBezTo>
                    <a:lnTo>
                      <a:pt x="13930" y="16848"/>
                    </a:lnTo>
                    <a:cubicBezTo>
                      <a:pt x="13930" y="17123"/>
                      <a:pt x="13701" y="17352"/>
                      <a:pt x="13411" y="173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42"/>
              <p:cNvSpPr/>
              <p:nvPr/>
            </p:nvSpPr>
            <p:spPr>
              <a:xfrm>
                <a:off x="4726292" y="1635095"/>
                <a:ext cx="920456" cy="600838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8356" extrusionOk="0">
                    <a:moveTo>
                      <a:pt x="352" y="0"/>
                    </a:moveTo>
                    <a:cubicBezTo>
                      <a:pt x="153" y="0"/>
                      <a:pt x="1" y="153"/>
                      <a:pt x="1" y="336"/>
                    </a:cubicBezTo>
                    <a:lnTo>
                      <a:pt x="1" y="8019"/>
                    </a:lnTo>
                    <a:cubicBezTo>
                      <a:pt x="1" y="8203"/>
                      <a:pt x="153" y="8355"/>
                      <a:pt x="352" y="8355"/>
                    </a:cubicBezTo>
                    <a:lnTo>
                      <a:pt x="12464" y="8355"/>
                    </a:lnTo>
                    <a:cubicBezTo>
                      <a:pt x="12648" y="8355"/>
                      <a:pt x="12800" y="8203"/>
                      <a:pt x="12800" y="8019"/>
                    </a:cubicBezTo>
                    <a:lnTo>
                      <a:pt x="12800" y="336"/>
                    </a:lnTo>
                    <a:cubicBezTo>
                      <a:pt x="12800" y="153"/>
                      <a:pt x="12648" y="0"/>
                      <a:pt x="124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42"/>
              <p:cNvSpPr/>
              <p:nvPr/>
            </p:nvSpPr>
            <p:spPr>
              <a:xfrm>
                <a:off x="4539556" y="633033"/>
                <a:ext cx="221971" cy="857180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11921" extrusionOk="0">
                    <a:moveTo>
                      <a:pt x="2929" y="1"/>
                    </a:moveTo>
                    <a:cubicBezTo>
                      <a:pt x="2764" y="1"/>
                      <a:pt x="2615" y="21"/>
                      <a:pt x="2475" y="67"/>
                    </a:cubicBezTo>
                    <a:cubicBezTo>
                      <a:pt x="2292" y="128"/>
                      <a:pt x="2124" y="190"/>
                      <a:pt x="1987" y="251"/>
                    </a:cubicBezTo>
                    <a:cubicBezTo>
                      <a:pt x="1819" y="342"/>
                      <a:pt x="1681" y="434"/>
                      <a:pt x="1559" y="526"/>
                    </a:cubicBezTo>
                    <a:cubicBezTo>
                      <a:pt x="1223" y="862"/>
                      <a:pt x="994" y="1213"/>
                      <a:pt x="872" y="1610"/>
                    </a:cubicBezTo>
                    <a:cubicBezTo>
                      <a:pt x="749" y="2007"/>
                      <a:pt x="688" y="2404"/>
                      <a:pt x="688" y="2786"/>
                    </a:cubicBezTo>
                    <a:cubicBezTo>
                      <a:pt x="688" y="3168"/>
                      <a:pt x="704" y="3535"/>
                      <a:pt x="749" y="3871"/>
                    </a:cubicBezTo>
                    <a:cubicBezTo>
                      <a:pt x="810" y="4207"/>
                      <a:pt x="826" y="4482"/>
                      <a:pt x="826" y="4695"/>
                    </a:cubicBezTo>
                    <a:cubicBezTo>
                      <a:pt x="810" y="4863"/>
                      <a:pt x="765" y="5031"/>
                      <a:pt x="704" y="5169"/>
                    </a:cubicBezTo>
                    <a:cubicBezTo>
                      <a:pt x="658" y="5306"/>
                      <a:pt x="581" y="5429"/>
                      <a:pt x="474" y="5551"/>
                    </a:cubicBezTo>
                    <a:cubicBezTo>
                      <a:pt x="352" y="5673"/>
                      <a:pt x="199" y="5765"/>
                      <a:pt x="1" y="5841"/>
                    </a:cubicBezTo>
                    <a:cubicBezTo>
                      <a:pt x="16" y="5902"/>
                      <a:pt x="31" y="5948"/>
                      <a:pt x="47" y="6009"/>
                    </a:cubicBezTo>
                    <a:cubicBezTo>
                      <a:pt x="62" y="6055"/>
                      <a:pt x="77" y="6116"/>
                      <a:pt x="77" y="6162"/>
                    </a:cubicBezTo>
                    <a:cubicBezTo>
                      <a:pt x="93" y="6223"/>
                      <a:pt x="77" y="6284"/>
                      <a:pt x="62" y="6345"/>
                    </a:cubicBezTo>
                    <a:cubicBezTo>
                      <a:pt x="230" y="6406"/>
                      <a:pt x="352" y="6483"/>
                      <a:pt x="474" y="6574"/>
                    </a:cubicBezTo>
                    <a:cubicBezTo>
                      <a:pt x="581" y="6666"/>
                      <a:pt x="673" y="6757"/>
                      <a:pt x="734" y="6849"/>
                    </a:cubicBezTo>
                    <a:cubicBezTo>
                      <a:pt x="826" y="6956"/>
                      <a:pt x="887" y="7063"/>
                      <a:pt x="933" y="7185"/>
                    </a:cubicBezTo>
                    <a:cubicBezTo>
                      <a:pt x="1009" y="7384"/>
                      <a:pt x="1024" y="7582"/>
                      <a:pt x="978" y="7781"/>
                    </a:cubicBezTo>
                    <a:cubicBezTo>
                      <a:pt x="933" y="7995"/>
                      <a:pt x="887" y="8193"/>
                      <a:pt x="810" y="8407"/>
                    </a:cubicBezTo>
                    <a:cubicBezTo>
                      <a:pt x="749" y="8636"/>
                      <a:pt x="688" y="8865"/>
                      <a:pt x="627" y="9110"/>
                    </a:cubicBezTo>
                    <a:cubicBezTo>
                      <a:pt x="566" y="9369"/>
                      <a:pt x="566" y="9644"/>
                      <a:pt x="612" y="9934"/>
                    </a:cubicBezTo>
                    <a:cubicBezTo>
                      <a:pt x="658" y="10133"/>
                      <a:pt x="749" y="10347"/>
                      <a:pt x="902" y="10591"/>
                    </a:cubicBezTo>
                    <a:cubicBezTo>
                      <a:pt x="1040" y="10775"/>
                      <a:pt x="1223" y="10988"/>
                      <a:pt x="1467" y="11233"/>
                    </a:cubicBezTo>
                    <a:cubicBezTo>
                      <a:pt x="1712" y="11477"/>
                      <a:pt x="2063" y="11706"/>
                      <a:pt x="2506" y="11920"/>
                    </a:cubicBezTo>
                    <a:lnTo>
                      <a:pt x="2613" y="10607"/>
                    </a:lnTo>
                    <a:cubicBezTo>
                      <a:pt x="2491" y="10545"/>
                      <a:pt x="2384" y="10484"/>
                      <a:pt x="2292" y="10377"/>
                    </a:cubicBezTo>
                    <a:cubicBezTo>
                      <a:pt x="2216" y="10271"/>
                      <a:pt x="2155" y="10179"/>
                      <a:pt x="2109" y="10087"/>
                    </a:cubicBezTo>
                    <a:cubicBezTo>
                      <a:pt x="2048" y="9980"/>
                      <a:pt x="2002" y="9858"/>
                      <a:pt x="1971" y="9721"/>
                    </a:cubicBezTo>
                    <a:cubicBezTo>
                      <a:pt x="1925" y="9537"/>
                      <a:pt x="1925" y="9354"/>
                      <a:pt x="1971" y="9186"/>
                    </a:cubicBezTo>
                    <a:cubicBezTo>
                      <a:pt x="2002" y="9018"/>
                      <a:pt x="2063" y="8865"/>
                      <a:pt x="2124" y="8697"/>
                    </a:cubicBezTo>
                    <a:cubicBezTo>
                      <a:pt x="2185" y="8529"/>
                      <a:pt x="2231" y="8361"/>
                      <a:pt x="2277" y="8163"/>
                    </a:cubicBezTo>
                    <a:cubicBezTo>
                      <a:pt x="2323" y="7979"/>
                      <a:pt x="2323" y="7766"/>
                      <a:pt x="2292" y="7536"/>
                    </a:cubicBezTo>
                    <a:cubicBezTo>
                      <a:pt x="2246" y="7124"/>
                      <a:pt x="2139" y="6773"/>
                      <a:pt x="1971" y="6513"/>
                    </a:cubicBezTo>
                    <a:cubicBezTo>
                      <a:pt x="1803" y="6238"/>
                      <a:pt x="1666" y="6040"/>
                      <a:pt x="1528" y="5917"/>
                    </a:cubicBezTo>
                    <a:cubicBezTo>
                      <a:pt x="1605" y="5856"/>
                      <a:pt x="1696" y="5795"/>
                      <a:pt x="1773" y="5719"/>
                    </a:cubicBezTo>
                    <a:cubicBezTo>
                      <a:pt x="1864" y="5642"/>
                      <a:pt x="1925" y="5551"/>
                      <a:pt x="1971" y="5413"/>
                    </a:cubicBezTo>
                    <a:cubicBezTo>
                      <a:pt x="2048" y="5199"/>
                      <a:pt x="2078" y="4970"/>
                      <a:pt x="2063" y="4741"/>
                    </a:cubicBezTo>
                    <a:cubicBezTo>
                      <a:pt x="2032" y="4497"/>
                      <a:pt x="2002" y="4252"/>
                      <a:pt x="1971" y="4008"/>
                    </a:cubicBezTo>
                    <a:cubicBezTo>
                      <a:pt x="1925" y="3764"/>
                      <a:pt x="1895" y="3519"/>
                      <a:pt x="1864" y="3244"/>
                    </a:cubicBezTo>
                    <a:cubicBezTo>
                      <a:pt x="1849" y="2985"/>
                      <a:pt x="1864" y="2710"/>
                      <a:pt x="1956" y="2435"/>
                    </a:cubicBezTo>
                    <a:cubicBezTo>
                      <a:pt x="2017" y="2236"/>
                      <a:pt x="2109" y="2038"/>
                      <a:pt x="2200" y="1870"/>
                    </a:cubicBezTo>
                    <a:cubicBezTo>
                      <a:pt x="2292" y="1732"/>
                      <a:pt x="2399" y="1595"/>
                      <a:pt x="2521" y="1473"/>
                    </a:cubicBezTo>
                    <a:cubicBezTo>
                      <a:pt x="2643" y="1350"/>
                      <a:pt x="2781" y="1289"/>
                      <a:pt x="2964" y="1259"/>
                    </a:cubicBezTo>
                    <a:lnTo>
                      <a:pt x="3086" y="6"/>
                    </a:lnTo>
                    <a:cubicBezTo>
                      <a:pt x="3032" y="3"/>
                      <a:pt x="2980" y="1"/>
                      <a:pt x="29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2"/>
              <p:cNvSpPr/>
              <p:nvPr/>
            </p:nvSpPr>
            <p:spPr>
              <a:xfrm>
                <a:off x="5966284" y="633033"/>
                <a:ext cx="221899" cy="857180"/>
              </a:xfrm>
              <a:custGeom>
                <a:avLst/>
                <a:gdLst/>
                <a:ahLst/>
                <a:cxnLst/>
                <a:rect l="l" t="t" r="r" b="b"/>
                <a:pathLst>
                  <a:path w="3086" h="11921" extrusionOk="0">
                    <a:moveTo>
                      <a:pt x="157" y="1"/>
                    </a:moveTo>
                    <a:cubicBezTo>
                      <a:pt x="107" y="1"/>
                      <a:pt x="54" y="3"/>
                      <a:pt x="0" y="6"/>
                    </a:cubicBezTo>
                    <a:lnTo>
                      <a:pt x="122" y="1259"/>
                    </a:lnTo>
                    <a:cubicBezTo>
                      <a:pt x="306" y="1289"/>
                      <a:pt x="443" y="1350"/>
                      <a:pt x="565" y="1473"/>
                    </a:cubicBezTo>
                    <a:cubicBezTo>
                      <a:pt x="703" y="1595"/>
                      <a:pt x="794" y="1717"/>
                      <a:pt x="871" y="1870"/>
                    </a:cubicBezTo>
                    <a:cubicBezTo>
                      <a:pt x="978" y="2038"/>
                      <a:pt x="1069" y="2221"/>
                      <a:pt x="1130" y="2435"/>
                    </a:cubicBezTo>
                    <a:cubicBezTo>
                      <a:pt x="1207" y="2710"/>
                      <a:pt x="1237" y="2985"/>
                      <a:pt x="1222" y="3244"/>
                    </a:cubicBezTo>
                    <a:cubicBezTo>
                      <a:pt x="1192" y="3504"/>
                      <a:pt x="1161" y="3764"/>
                      <a:pt x="1115" y="4008"/>
                    </a:cubicBezTo>
                    <a:cubicBezTo>
                      <a:pt x="1085" y="4252"/>
                      <a:pt x="1054" y="4497"/>
                      <a:pt x="1024" y="4726"/>
                    </a:cubicBezTo>
                    <a:cubicBezTo>
                      <a:pt x="1008" y="4970"/>
                      <a:pt x="1039" y="5199"/>
                      <a:pt x="1115" y="5413"/>
                    </a:cubicBezTo>
                    <a:cubicBezTo>
                      <a:pt x="1161" y="5551"/>
                      <a:pt x="1222" y="5642"/>
                      <a:pt x="1298" y="5719"/>
                    </a:cubicBezTo>
                    <a:cubicBezTo>
                      <a:pt x="1390" y="5795"/>
                      <a:pt x="1466" y="5856"/>
                      <a:pt x="1558" y="5902"/>
                    </a:cubicBezTo>
                    <a:cubicBezTo>
                      <a:pt x="1421" y="6040"/>
                      <a:pt x="1268" y="6238"/>
                      <a:pt x="1115" y="6498"/>
                    </a:cubicBezTo>
                    <a:cubicBezTo>
                      <a:pt x="947" y="6773"/>
                      <a:pt x="840" y="7109"/>
                      <a:pt x="794" y="7536"/>
                    </a:cubicBezTo>
                    <a:cubicBezTo>
                      <a:pt x="764" y="7766"/>
                      <a:pt x="764" y="7979"/>
                      <a:pt x="810" y="8163"/>
                    </a:cubicBezTo>
                    <a:cubicBezTo>
                      <a:pt x="855" y="8346"/>
                      <a:pt x="901" y="8529"/>
                      <a:pt x="962" y="8697"/>
                    </a:cubicBezTo>
                    <a:cubicBezTo>
                      <a:pt x="1024" y="8850"/>
                      <a:pt x="1085" y="9018"/>
                      <a:pt x="1115" y="9186"/>
                    </a:cubicBezTo>
                    <a:cubicBezTo>
                      <a:pt x="1161" y="9354"/>
                      <a:pt x="1161" y="9537"/>
                      <a:pt x="1115" y="9721"/>
                    </a:cubicBezTo>
                    <a:cubicBezTo>
                      <a:pt x="1085" y="9858"/>
                      <a:pt x="1039" y="9965"/>
                      <a:pt x="978" y="10072"/>
                    </a:cubicBezTo>
                    <a:cubicBezTo>
                      <a:pt x="932" y="10179"/>
                      <a:pt x="871" y="10271"/>
                      <a:pt x="794" y="10377"/>
                    </a:cubicBezTo>
                    <a:cubicBezTo>
                      <a:pt x="703" y="10469"/>
                      <a:pt x="596" y="10545"/>
                      <a:pt x="474" y="10591"/>
                    </a:cubicBezTo>
                    <a:lnTo>
                      <a:pt x="581" y="11920"/>
                    </a:lnTo>
                    <a:cubicBezTo>
                      <a:pt x="1024" y="11706"/>
                      <a:pt x="1375" y="11477"/>
                      <a:pt x="1619" y="11233"/>
                    </a:cubicBezTo>
                    <a:cubicBezTo>
                      <a:pt x="1864" y="10988"/>
                      <a:pt x="2047" y="10775"/>
                      <a:pt x="2184" y="10576"/>
                    </a:cubicBezTo>
                    <a:cubicBezTo>
                      <a:pt x="2337" y="10347"/>
                      <a:pt x="2429" y="10133"/>
                      <a:pt x="2475" y="9934"/>
                    </a:cubicBezTo>
                    <a:cubicBezTo>
                      <a:pt x="2520" y="9629"/>
                      <a:pt x="2520" y="9354"/>
                      <a:pt x="2459" y="9110"/>
                    </a:cubicBezTo>
                    <a:cubicBezTo>
                      <a:pt x="2398" y="8865"/>
                      <a:pt x="2337" y="8621"/>
                      <a:pt x="2276" y="8407"/>
                    </a:cubicBezTo>
                    <a:cubicBezTo>
                      <a:pt x="2200" y="8193"/>
                      <a:pt x="2154" y="7979"/>
                      <a:pt x="2108" y="7781"/>
                    </a:cubicBezTo>
                    <a:cubicBezTo>
                      <a:pt x="2062" y="7582"/>
                      <a:pt x="2077" y="7384"/>
                      <a:pt x="2154" y="7185"/>
                    </a:cubicBezTo>
                    <a:cubicBezTo>
                      <a:pt x="2200" y="7063"/>
                      <a:pt x="2261" y="6956"/>
                      <a:pt x="2352" y="6849"/>
                    </a:cubicBezTo>
                    <a:cubicBezTo>
                      <a:pt x="2413" y="6757"/>
                      <a:pt x="2505" y="6666"/>
                      <a:pt x="2612" y="6574"/>
                    </a:cubicBezTo>
                    <a:cubicBezTo>
                      <a:pt x="2734" y="6483"/>
                      <a:pt x="2856" y="6406"/>
                      <a:pt x="3024" y="6345"/>
                    </a:cubicBezTo>
                    <a:cubicBezTo>
                      <a:pt x="2994" y="6284"/>
                      <a:pt x="2994" y="6223"/>
                      <a:pt x="3009" y="6162"/>
                    </a:cubicBezTo>
                    <a:cubicBezTo>
                      <a:pt x="3009" y="6116"/>
                      <a:pt x="3024" y="6055"/>
                      <a:pt x="3040" y="6009"/>
                    </a:cubicBezTo>
                    <a:cubicBezTo>
                      <a:pt x="3055" y="5948"/>
                      <a:pt x="3070" y="5887"/>
                      <a:pt x="3086" y="5841"/>
                    </a:cubicBezTo>
                    <a:cubicBezTo>
                      <a:pt x="2887" y="5765"/>
                      <a:pt x="2734" y="5673"/>
                      <a:pt x="2612" y="5551"/>
                    </a:cubicBezTo>
                    <a:cubicBezTo>
                      <a:pt x="2505" y="5429"/>
                      <a:pt x="2429" y="5306"/>
                      <a:pt x="2383" y="5169"/>
                    </a:cubicBezTo>
                    <a:cubicBezTo>
                      <a:pt x="2322" y="5031"/>
                      <a:pt x="2276" y="4863"/>
                      <a:pt x="2261" y="4695"/>
                    </a:cubicBezTo>
                    <a:cubicBezTo>
                      <a:pt x="2261" y="4482"/>
                      <a:pt x="2276" y="4207"/>
                      <a:pt x="2337" y="3871"/>
                    </a:cubicBezTo>
                    <a:cubicBezTo>
                      <a:pt x="2383" y="3519"/>
                      <a:pt x="2398" y="3168"/>
                      <a:pt x="2398" y="2771"/>
                    </a:cubicBezTo>
                    <a:cubicBezTo>
                      <a:pt x="2398" y="2389"/>
                      <a:pt x="2337" y="2007"/>
                      <a:pt x="2215" y="1610"/>
                    </a:cubicBezTo>
                    <a:cubicBezTo>
                      <a:pt x="2093" y="1213"/>
                      <a:pt x="1864" y="862"/>
                      <a:pt x="1528" y="526"/>
                    </a:cubicBezTo>
                    <a:cubicBezTo>
                      <a:pt x="1405" y="434"/>
                      <a:pt x="1268" y="342"/>
                      <a:pt x="1100" y="251"/>
                    </a:cubicBezTo>
                    <a:cubicBezTo>
                      <a:pt x="962" y="190"/>
                      <a:pt x="794" y="128"/>
                      <a:pt x="611" y="67"/>
                    </a:cubicBezTo>
                    <a:cubicBezTo>
                      <a:pt x="471" y="21"/>
                      <a:pt x="32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2"/>
              <p:cNvSpPr/>
              <p:nvPr/>
            </p:nvSpPr>
            <p:spPr>
              <a:xfrm>
                <a:off x="5006360" y="877293"/>
                <a:ext cx="763415" cy="42855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96" extrusionOk="0">
                    <a:moveTo>
                      <a:pt x="0" y="0"/>
                    </a:moveTo>
                    <a:lnTo>
                      <a:pt x="0" y="596"/>
                    </a:lnTo>
                    <a:lnTo>
                      <a:pt x="10616" y="596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2"/>
              <p:cNvSpPr/>
              <p:nvPr/>
            </p:nvSpPr>
            <p:spPr>
              <a:xfrm>
                <a:off x="5006360" y="982705"/>
                <a:ext cx="763415" cy="41777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1" extrusionOk="0">
                    <a:moveTo>
                      <a:pt x="0" y="0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2"/>
              <p:cNvSpPr/>
              <p:nvPr/>
            </p:nvSpPr>
            <p:spPr>
              <a:xfrm>
                <a:off x="5006360" y="1088117"/>
                <a:ext cx="763415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2" extrusionOk="0">
                    <a:moveTo>
                      <a:pt x="0" y="1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2"/>
              <p:cNvSpPr/>
              <p:nvPr/>
            </p:nvSpPr>
            <p:spPr>
              <a:xfrm>
                <a:off x="5006360" y="1192451"/>
                <a:ext cx="763415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2" extrusionOk="0">
                    <a:moveTo>
                      <a:pt x="0" y="1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2"/>
              <p:cNvSpPr/>
              <p:nvPr/>
            </p:nvSpPr>
            <p:spPr>
              <a:xfrm>
                <a:off x="5006360" y="1297935"/>
                <a:ext cx="763415" cy="41777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1" extrusionOk="0">
                    <a:moveTo>
                      <a:pt x="0" y="0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2"/>
              <p:cNvSpPr/>
              <p:nvPr/>
            </p:nvSpPr>
            <p:spPr>
              <a:xfrm>
                <a:off x="4838319" y="1746044"/>
                <a:ext cx="707401" cy="43934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611" extrusionOk="0">
                    <a:moveTo>
                      <a:pt x="1" y="0"/>
                    </a:moveTo>
                    <a:lnTo>
                      <a:pt x="1" y="611"/>
                    </a:lnTo>
                    <a:lnTo>
                      <a:pt x="9837" y="611"/>
                    </a:lnTo>
                    <a:lnTo>
                      <a:pt x="9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2"/>
              <p:cNvSpPr/>
              <p:nvPr/>
            </p:nvSpPr>
            <p:spPr>
              <a:xfrm>
                <a:off x="4838319" y="1860228"/>
                <a:ext cx="707401" cy="44006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612" extrusionOk="0">
                    <a:moveTo>
                      <a:pt x="1" y="1"/>
                    </a:moveTo>
                    <a:lnTo>
                      <a:pt x="1" y="611"/>
                    </a:lnTo>
                    <a:lnTo>
                      <a:pt x="9837" y="611"/>
                    </a:lnTo>
                    <a:lnTo>
                      <a:pt x="9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2"/>
              <p:cNvSpPr/>
              <p:nvPr/>
            </p:nvSpPr>
            <p:spPr>
              <a:xfrm>
                <a:off x="4838319" y="1974484"/>
                <a:ext cx="707401" cy="42855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9837" y="596"/>
                    </a:lnTo>
                    <a:lnTo>
                      <a:pt x="9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4" name="Google Shape;714;p42"/>
            <p:cNvSpPr/>
            <p:nvPr/>
          </p:nvSpPr>
          <p:spPr>
            <a:xfrm>
              <a:off x="7244674" y="1417749"/>
              <a:ext cx="124482" cy="181176"/>
            </a:xfrm>
            <a:custGeom>
              <a:avLst/>
              <a:gdLst/>
              <a:ahLst/>
              <a:cxnLst/>
              <a:rect l="l" t="t" r="r" b="b"/>
              <a:pathLst>
                <a:path w="3254" h="4736" extrusionOk="0">
                  <a:moveTo>
                    <a:pt x="3254" y="0"/>
                  </a:moveTo>
                  <a:lnTo>
                    <a:pt x="16" y="1848"/>
                  </a:lnTo>
                  <a:lnTo>
                    <a:pt x="0" y="2658"/>
                  </a:lnTo>
                  <a:lnTo>
                    <a:pt x="3254" y="4735"/>
                  </a:lnTo>
                  <a:lnTo>
                    <a:pt x="3254" y="3620"/>
                  </a:lnTo>
                  <a:lnTo>
                    <a:pt x="1161" y="2276"/>
                  </a:lnTo>
                  <a:lnTo>
                    <a:pt x="3254" y="1085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2"/>
            <p:cNvSpPr/>
            <p:nvPr/>
          </p:nvSpPr>
          <p:spPr>
            <a:xfrm>
              <a:off x="7541492" y="1417749"/>
              <a:ext cx="123908" cy="181176"/>
            </a:xfrm>
            <a:custGeom>
              <a:avLst/>
              <a:gdLst/>
              <a:ahLst/>
              <a:cxnLst/>
              <a:rect l="l" t="t" r="r" b="b"/>
              <a:pathLst>
                <a:path w="3239" h="4736" extrusionOk="0">
                  <a:moveTo>
                    <a:pt x="1" y="0"/>
                  </a:moveTo>
                  <a:lnTo>
                    <a:pt x="1" y="1085"/>
                  </a:lnTo>
                  <a:lnTo>
                    <a:pt x="2078" y="2276"/>
                  </a:lnTo>
                  <a:lnTo>
                    <a:pt x="1" y="3620"/>
                  </a:lnTo>
                  <a:lnTo>
                    <a:pt x="1" y="4735"/>
                  </a:lnTo>
                  <a:lnTo>
                    <a:pt x="3239" y="2658"/>
                  </a:lnTo>
                  <a:lnTo>
                    <a:pt x="3223" y="18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2"/>
            <p:cNvSpPr/>
            <p:nvPr/>
          </p:nvSpPr>
          <p:spPr>
            <a:xfrm>
              <a:off x="7396583" y="1411322"/>
              <a:ext cx="126241" cy="177082"/>
            </a:xfrm>
            <a:custGeom>
              <a:avLst/>
              <a:gdLst/>
              <a:ahLst/>
              <a:cxnLst/>
              <a:rect l="l" t="t" r="r" b="b"/>
              <a:pathLst>
                <a:path w="3300" h="4629" extrusionOk="0">
                  <a:moveTo>
                    <a:pt x="2322" y="0"/>
                  </a:moveTo>
                  <a:lnTo>
                    <a:pt x="1" y="4628"/>
                  </a:lnTo>
                  <a:lnTo>
                    <a:pt x="963" y="462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2"/>
            <p:cNvSpPr/>
            <p:nvPr/>
          </p:nvSpPr>
          <p:spPr>
            <a:xfrm>
              <a:off x="6731779" y="3442847"/>
              <a:ext cx="60472" cy="223049"/>
            </a:xfrm>
            <a:custGeom>
              <a:avLst/>
              <a:gdLst/>
              <a:ahLst/>
              <a:cxnLst/>
              <a:rect l="l" t="t" r="r" b="b"/>
              <a:pathLst>
                <a:path w="841" h="3102" extrusionOk="0">
                  <a:moveTo>
                    <a:pt x="0" y="1"/>
                  </a:moveTo>
                  <a:lnTo>
                    <a:pt x="0" y="3101"/>
                  </a:lnTo>
                  <a:cubicBezTo>
                    <a:pt x="275" y="3025"/>
                    <a:pt x="565" y="2979"/>
                    <a:pt x="840" y="2949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2"/>
            <p:cNvSpPr/>
            <p:nvPr/>
          </p:nvSpPr>
          <p:spPr>
            <a:xfrm>
              <a:off x="6658149" y="3036514"/>
              <a:ext cx="150569" cy="392170"/>
            </a:xfrm>
            <a:custGeom>
              <a:avLst/>
              <a:gdLst/>
              <a:ahLst/>
              <a:cxnLst/>
              <a:rect l="l" t="t" r="r" b="b"/>
              <a:pathLst>
                <a:path w="2094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2093" y="5453"/>
                  </a:lnTo>
                  <a:lnTo>
                    <a:pt x="2093" y="0"/>
                  </a:lnTo>
                  <a:close/>
                </a:path>
              </a:pathLst>
            </a:custGeom>
            <a:solidFill>
              <a:srgbClr val="43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2"/>
            <p:cNvSpPr/>
            <p:nvPr/>
          </p:nvSpPr>
          <p:spPr>
            <a:xfrm>
              <a:off x="6363844" y="2711434"/>
              <a:ext cx="702943" cy="423952"/>
            </a:xfrm>
            <a:custGeom>
              <a:avLst/>
              <a:gdLst/>
              <a:ahLst/>
              <a:cxnLst/>
              <a:rect l="l" t="t" r="r" b="b"/>
              <a:pathLst>
                <a:path w="9776" h="5896" extrusionOk="0">
                  <a:moveTo>
                    <a:pt x="734" y="0"/>
                  </a:moveTo>
                  <a:cubicBezTo>
                    <a:pt x="336" y="0"/>
                    <a:pt x="0" y="336"/>
                    <a:pt x="0" y="733"/>
                  </a:cubicBezTo>
                  <a:lnTo>
                    <a:pt x="0" y="5163"/>
                  </a:lnTo>
                  <a:cubicBezTo>
                    <a:pt x="0" y="5575"/>
                    <a:pt x="336" y="5896"/>
                    <a:pt x="734" y="5896"/>
                  </a:cubicBezTo>
                  <a:lnTo>
                    <a:pt x="9043" y="5896"/>
                  </a:lnTo>
                  <a:cubicBezTo>
                    <a:pt x="9440" y="5896"/>
                    <a:pt x="9776" y="5575"/>
                    <a:pt x="9776" y="5163"/>
                  </a:cubicBezTo>
                  <a:lnTo>
                    <a:pt x="9776" y="733"/>
                  </a:lnTo>
                  <a:cubicBezTo>
                    <a:pt x="9776" y="336"/>
                    <a:pt x="9455" y="0"/>
                    <a:pt x="90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2"/>
            <p:cNvSpPr/>
            <p:nvPr/>
          </p:nvSpPr>
          <p:spPr>
            <a:xfrm>
              <a:off x="6370459" y="3375832"/>
              <a:ext cx="908304" cy="122023"/>
            </a:xfrm>
            <a:custGeom>
              <a:avLst/>
              <a:gdLst/>
              <a:ahLst/>
              <a:cxnLst/>
              <a:rect l="l" t="t" r="r" b="b"/>
              <a:pathLst>
                <a:path w="12632" h="1697" extrusionOk="0">
                  <a:moveTo>
                    <a:pt x="550" y="1"/>
                  </a:moveTo>
                  <a:cubicBezTo>
                    <a:pt x="244" y="1"/>
                    <a:pt x="0" y="245"/>
                    <a:pt x="0" y="535"/>
                  </a:cubicBezTo>
                  <a:lnTo>
                    <a:pt x="0" y="1146"/>
                  </a:lnTo>
                  <a:cubicBezTo>
                    <a:pt x="0" y="1452"/>
                    <a:pt x="244" y="1696"/>
                    <a:pt x="550" y="1696"/>
                  </a:cubicBezTo>
                  <a:lnTo>
                    <a:pt x="12097" y="1696"/>
                  </a:lnTo>
                  <a:cubicBezTo>
                    <a:pt x="12387" y="1696"/>
                    <a:pt x="12632" y="1452"/>
                    <a:pt x="12632" y="1146"/>
                  </a:cubicBezTo>
                  <a:lnTo>
                    <a:pt x="12632" y="535"/>
                  </a:lnTo>
                  <a:cubicBezTo>
                    <a:pt x="12632" y="245"/>
                    <a:pt x="12387" y="1"/>
                    <a:pt x="12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2"/>
            <p:cNvSpPr/>
            <p:nvPr/>
          </p:nvSpPr>
          <p:spPr>
            <a:xfrm>
              <a:off x="6348456" y="3655900"/>
              <a:ext cx="844668" cy="481692"/>
            </a:xfrm>
            <a:custGeom>
              <a:avLst/>
              <a:gdLst/>
              <a:ahLst/>
              <a:cxnLst/>
              <a:rect l="l" t="t" r="r" b="b"/>
              <a:pathLst>
                <a:path w="11747" h="6699" extrusionOk="0">
                  <a:moveTo>
                    <a:pt x="6171" y="1"/>
                  </a:moveTo>
                  <a:cubicBezTo>
                    <a:pt x="5896" y="16"/>
                    <a:pt x="5606" y="62"/>
                    <a:pt x="5331" y="138"/>
                  </a:cubicBezTo>
                  <a:lnTo>
                    <a:pt x="5331" y="4690"/>
                  </a:lnTo>
                  <a:lnTo>
                    <a:pt x="2842" y="4690"/>
                  </a:lnTo>
                  <a:cubicBezTo>
                    <a:pt x="1910" y="4690"/>
                    <a:pt x="1054" y="5102"/>
                    <a:pt x="474" y="5805"/>
                  </a:cubicBezTo>
                  <a:lnTo>
                    <a:pt x="92" y="6294"/>
                  </a:lnTo>
                  <a:cubicBezTo>
                    <a:pt x="1" y="6401"/>
                    <a:pt x="16" y="6553"/>
                    <a:pt x="123" y="6645"/>
                  </a:cubicBezTo>
                  <a:cubicBezTo>
                    <a:pt x="169" y="6676"/>
                    <a:pt x="230" y="6691"/>
                    <a:pt x="291" y="6691"/>
                  </a:cubicBezTo>
                  <a:cubicBezTo>
                    <a:pt x="352" y="6691"/>
                    <a:pt x="428" y="6660"/>
                    <a:pt x="474" y="6599"/>
                  </a:cubicBezTo>
                  <a:lnTo>
                    <a:pt x="871" y="6126"/>
                  </a:lnTo>
                  <a:cubicBezTo>
                    <a:pt x="1345" y="5530"/>
                    <a:pt x="2063" y="5179"/>
                    <a:pt x="2842" y="5179"/>
                  </a:cubicBezTo>
                  <a:lnTo>
                    <a:pt x="3132" y="5179"/>
                  </a:lnTo>
                  <a:cubicBezTo>
                    <a:pt x="2704" y="5469"/>
                    <a:pt x="2353" y="5851"/>
                    <a:pt x="2108" y="6340"/>
                  </a:cubicBezTo>
                  <a:cubicBezTo>
                    <a:pt x="2032" y="6462"/>
                    <a:pt x="2093" y="6599"/>
                    <a:pt x="2215" y="6660"/>
                  </a:cubicBezTo>
                  <a:cubicBezTo>
                    <a:pt x="2246" y="6691"/>
                    <a:pt x="2276" y="6691"/>
                    <a:pt x="2322" y="6691"/>
                  </a:cubicBezTo>
                  <a:cubicBezTo>
                    <a:pt x="2414" y="6691"/>
                    <a:pt x="2506" y="6645"/>
                    <a:pt x="2536" y="6553"/>
                  </a:cubicBezTo>
                  <a:cubicBezTo>
                    <a:pt x="2979" y="5713"/>
                    <a:pt x="3850" y="5179"/>
                    <a:pt x="4797" y="5179"/>
                  </a:cubicBezTo>
                  <a:lnTo>
                    <a:pt x="6935" y="5179"/>
                  </a:lnTo>
                  <a:cubicBezTo>
                    <a:pt x="7821" y="5179"/>
                    <a:pt x="8615" y="5622"/>
                    <a:pt x="9089" y="6355"/>
                  </a:cubicBezTo>
                  <a:lnTo>
                    <a:pt x="9226" y="6584"/>
                  </a:lnTo>
                  <a:cubicBezTo>
                    <a:pt x="9276" y="6654"/>
                    <a:pt x="9359" y="6691"/>
                    <a:pt x="9441" y="6691"/>
                  </a:cubicBezTo>
                  <a:cubicBezTo>
                    <a:pt x="9483" y="6691"/>
                    <a:pt x="9526" y="6681"/>
                    <a:pt x="9562" y="6660"/>
                  </a:cubicBezTo>
                  <a:cubicBezTo>
                    <a:pt x="9684" y="6584"/>
                    <a:pt x="9715" y="6431"/>
                    <a:pt x="9639" y="6309"/>
                  </a:cubicBezTo>
                  <a:lnTo>
                    <a:pt x="9501" y="6095"/>
                  </a:lnTo>
                  <a:cubicBezTo>
                    <a:pt x="9272" y="5729"/>
                    <a:pt x="8951" y="5423"/>
                    <a:pt x="8600" y="5179"/>
                  </a:cubicBezTo>
                  <a:lnTo>
                    <a:pt x="8799" y="5179"/>
                  </a:lnTo>
                  <a:cubicBezTo>
                    <a:pt x="9486" y="5179"/>
                    <a:pt x="10127" y="5454"/>
                    <a:pt x="10601" y="5927"/>
                  </a:cubicBezTo>
                  <a:lnTo>
                    <a:pt x="11303" y="6630"/>
                  </a:lnTo>
                  <a:cubicBezTo>
                    <a:pt x="11349" y="6676"/>
                    <a:pt x="11410" y="6699"/>
                    <a:pt x="11473" y="6699"/>
                  </a:cubicBezTo>
                  <a:cubicBezTo>
                    <a:pt x="11536" y="6699"/>
                    <a:pt x="11601" y="6676"/>
                    <a:pt x="11655" y="6630"/>
                  </a:cubicBezTo>
                  <a:cubicBezTo>
                    <a:pt x="11746" y="6523"/>
                    <a:pt x="11746" y="6370"/>
                    <a:pt x="11640" y="6278"/>
                  </a:cubicBezTo>
                  <a:lnTo>
                    <a:pt x="10952" y="5576"/>
                  </a:lnTo>
                  <a:cubicBezTo>
                    <a:pt x="10372" y="5011"/>
                    <a:pt x="9608" y="4690"/>
                    <a:pt x="8799" y="4690"/>
                  </a:cubicBezTo>
                  <a:lnTo>
                    <a:pt x="6171" y="4690"/>
                  </a:lnTo>
                  <a:lnTo>
                    <a:pt x="6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2"/>
            <p:cNvSpPr/>
            <p:nvPr/>
          </p:nvSpPr>
          <p:spPr>
            <a:xfrm>
              <a:off x="6315524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6" y="1085"/>
                    <a:pt x="1406" y="703"/>
                  </a:cubicBezTo>
                  <a:cubicBezTo>
                    <a:pt x="1406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2"/>
            <p:cNvSpPr/>
            <p:nvPr/>
          </p:nvSpPr>
          <p:spPr>
            <a:xfrm>
              <a:off x="6464870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21" y="1"/>
                    <a:pt x="1" y="306"/>
                    <a:pt x="1" y="703"/>
                  </a:cubicBezTo>
                  <a:cubicBezTo>
                    <a:pt x="1" y="1085"/>
                    <a:pt x="321" y="1406"/>
                    <a:pt x="703" y="1406"/>
                  </a:cubicBezTo>
                  <a:cubicBezTo>
                    <a:pt x="1100" y="1406"/>
                    <a:pt x="1406" y="1085"/>
                    <a:pt x="1406" y="703"/>
                  </a:cubicBezTo>
                  <a:cubicBezTo>
                    <a:pt x="1406" y="306"/>
                    <a:pt x="1100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2"/>
            <p:cNvSpPr/>
            <p:nvPr/>
          </p:nvSpPr>
          <p:spPr>
            <a:xfrm>
              <a:off x="6975607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5" y="1085"/>
                    <a:pt x="1405" y="703"/>
                  </a:cubicBezTo>
                  <a:cubicBezTo>
                    <a:pt x="1405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2"/>
            <p:cNvSpPr/>
            <p:nvPr/>
          </p:nvSpPr>
          <p:spPr>
            <a:xfrm>
              <a:off x="7140340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5" y="1085"/>
                    <a:pt x="1405" y="703"/>
                  </a:cubicBezTo>
                  <a:cubicBezTo>
                    <a:pt x="1405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2"/>
            <p:cNvSpPr/>
            <p:nvPr/>
          </p:nvSpPr>
          <p:spPr>
            <a:xfrm>
              <a:off x="6349535" y="1571100"/>
              <a:ext cx="902911" cy="1150624"/>
            </a:xfrm>
            <a:custGeom>
              <a:avLst/>
              <a:gdLst/>
              <a:ahLst/>
              <a:cxnLst/>
              <a:rect l="l" t="t" r="r" b="b"/>
              <a:pathLst>
                <a:path w="12557" h="16002" extrusionOk="0">
                  <a:moveTo>
                    <a:pt x="7734" y="0"/>
                  </a:moveTo>
                  <a:cubicBezTo>
                    <a:pt x="7560" y="0"/>
                    <a:pt x="7384" y="21"/>
                    <a:pt x="7210" y="66"/>
                  </a:cubicBezTo>
                  <a:cubicBezTo>
                    <a:pt x="6370" y="279"/>
                    <a:pt x="6370" y="799"/>
                    <a:pt x="5943" y="1058"/>
                  </a:cubicBezTo>
                  <a:cubicBezTo>
                    <a:pt x="5347" y="1410"/>
                    <a:pt x="3774" y="1058"/>
                    <a:pt x="3101" y="3120"/>
                  </a:cubicBezTo>
                  <a:cubicBezTo>
                    <a:pt x="2429" y="5198"/>
                    <a:pt x="3315" y="5396"/>
                    <a:pt x="3208" y="6710"/>
                  </a:cubicBezTo>
                  <a:cubicBezTo>
                    <a:pt x="3101" y="8023"/>
                    <a:pt x="260" y="7993"/>
                    <a:pt x="138" y="10437"/>
                  </a:cubicBezTo>
                  <a:cubicBezTo>
                    <a:pt x="1" y="12881"/>
                    <a:pt x="2246" y="12987"/>
                    <a:pt x="2414" y="14118"/>
                  </a:cubicBezTo>
                  <a:cubicBezTo>
                    <a:pt x="2549" y="15113"/>
                    <a:pt x="4163" y="16002"/>
                    <a:pt x="6539" y="16002"/>
                  </a:cubicBezTo>
                  <a:cubicBezTo>
                    <a:pt x="6861" y="16002"/>
                    <a:pt x="7198" y="15985"/>
                    <a:pt x="7546" y="15951"/>
                  </a:cubicBezTo>
                  <a:cubicBezTo>
                    <a:pt x="10479" y="15676"/>
                    <a:pt x="12556" y="14652"/>
                    <a:pt x="12434" y="13232"/>
                  </a:cubicBezTo>
                  <a:cubicBezTo>
                    <a:pt x="12297" y="11827"/>
                    <a:pt x="10418" y="10895"/>
                    <a:pt x="10418" y="9536"/>
                  </a:cubicBezTo>
                  <a:cubicBezTo>
                    <a:pt x="10418" y="8161"/>
                    <a:pt x="11197" y="7871"/>
                    <a:pt x="11120" y="6725"/>
                  </a:cubicBezTo>
                  <a:cubicBezTo>
                    <a:pt x="11029" y="5595"/>
                    <a:pt x="9501" y="5198"/>
                    <a:pt x="9456" y="4190"/>
                  </a:cubicBezTo>
                  <a:cubicBezTo>
                    <a:pt x="9394" y="3181"/>
                    <a:pt x="10204" y="2296"/>
                    <a:pt x="9776" y="1333"/>
                  </a:cubicBezTo>
                  <a:cubicBezTo>
                    <a:pt x="9761" y="1318"/>
                    <a:pt x="9761" y="1318"/>
                    <a:pt x="9761" y="1303"/>
                  </a:cubicBezTo>
                  <a:cubicBezTo>
                    <a:pt x="9393" y="504"/>
                    <a:pt x="8584" y="0"/>
                    <a:pt x="773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2"/>
            <p:cNvSpPr/>
            <p:nvPr/>
          </p:nvSpPr>
          <p:spPr>
            <a:xfrm>
              <a:off x="6680152" y="1751077"/>
              <a:ext cx="330619" cy="581496"/>
            </a:xfrm>
            <a:custGeom>
              <a:avLst/>
              <a:gdLst/>
              <a:ahLst/>
              <a:cxnLst/>
              <a:rect l="l" t="t" r="r" b="b"/>
              <a:pathLst>
                <a:path w="4598" h="8087" extrusionOk="0">
                  <a:moveTo>
                    <a:pt x="2689" y="0"/>
                  </a:moveTo>
                  <a:cubicBezTo>
                    <a:pt x="1310" y="0"/>
                    <a:pt x="635" y="906"/>
                    <a:pt x="810" y="1534"/>
                  </a:cubicBezTo>
                  <a:cubicBezTo>
                    <a:pt x="712" y="1499"/>
                    <a:pt x="629" y="1484"/>
                    <a:pt x="558" y="1484"/>
                  </a:cubicBezTo>
                  <a:cubicBezTo>
                    <a:pt x="1" y="1484"/>
                    <a:pt x="229" y="2435"/>
                    <a:pt x="229" y="2435"/>
                  </a:cubicBezTo>
                  <a:cubicBezTo>
                    <a:pt x="413" y="2817"/>
                    <a:pt x="642" y="2909"/>
                    <a:pt x="819" y="2909"/>
                  </a:cubicBezTo>
                  <a:cubicBezTo>
                    <a:pt x="981" y="2909"/>
                    <a:pt x="1100" y="2832"/>
                    <a:pt x="1100" y="2832"/>
                  </a:cubicBezTo>
                  <a:lnTo>
                    <a:pt x="1253" y="3474"/>
                  </a:lnTo>
                  <a:cubicBezTo>
                    <a:pt x="1451" y="4543"/>
                    <a:pt x="1497" y="5429"/>
                    <a:pt x="1100" y="5658"/>
                  </a:cubicBezTo>
                  <a:lnTo>
                    <a:pt x="581" y="6162"/>
                  </a:lnTo>
                  <a:lnTo>
                    <a:pt x="2460" y="8086"/>
                  </a:lnTo>
                  <a:lnTo>
                    <a:pt x="4598" y="6131"/>
                  </a:lnTo>
                  <a:cubicBezTo>
                    <a:pt x="4598" y="6131"/>
                    <a:pt x="3025" y="5765"/>
                    <a:pt x="2872" y="4482"/>
                  </a:cubicBezTo>
                  <a:lnTo>
                    <a:pt x="2872" y="4482"/>
                  </a:lnTo>
                  <a:cubicBezTo>
                    <a:pt x="2975" y="4505"/>
                    <a:pt x="3070" y="4516"/>
                    <a:pt x="3157" y="4516"/>
                  </a:cubicBezTo>
                  <a:cubicBezTo>
                    <a:pt x="3989" y="4516"/>
                    <a:pt x="4130" y="3499"/>
                    <a:pt x="4033" y="2145"/>
                  </a:cubicBezTo>
                  <a:cubicBezTo>
                    <a:pt x="4033" y="2145"/>
                    <a:pt x="4384" y="83"/>
                    <a:pt x="2887" y="6"/>
                  </a:cubicBezTo>
                  <a:cubicBezTo>
                    <a:pt x="2819" y="2"/>
                    <a:pt x="2753" y="0"/>
                    <a:pt x="2689" y="0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2"/>
            <p:cNvSpPr/>
            <p:nvPr/>
          </p:nvSpPr>
          <p:spPr>
            <a:xfrm>
              <a:off x="6314446" y="2172150"/>
              <a:ext cx="1136746" cy="727103"/>
            </a:xfrm>
            <a:custGeom>
              <a:avLst/>
              <a:gdLst/>
              <a:ahLst/>
              <a:cxnLst/>
              <a:rect l="l" t="t" r="r" b="b"/>
              <a:pathLst>
                <a:path w="15809" h="10112" extrusionOk="0">
                  <a:moveTo>
                    <a:pt x="4048" y="5316"/>
                  </a:moveTo>
                  <a:cubicBezTo>
                    <a:pt x="4048" y="5316"/>
                    <a:pt x="4292" y="6202"/>
                    <a:pt x="4353" y="7576"/>
                  </a:cubicBezTo>
                  <a:cubicBezTo>
                    <a:pt x="3498" y="7057"/>
                    <a:pt x="3467" y="6843"/>
                    <a:pt x="3467" y="6843"/>
                  </a:cubicBezTo>
                  <a:lnTo>
                    <a:pt x="4048" y="5316"/>
                  </a:lnTo>
                  <a:close/>
                  <a:moveTo>
                    <a:pt x="12739" y="6003"/>
                  </a:moveTo>
                  <a:cubicBezTo>
                    <a:pt x="13090" y="6813"/>
                    <a:pt x="13228" y="7347"/>
                    <a:pt x="13228" y="7347"/>
                  </a:cubicBezTo>
                  <a:lnTo>
                    <a:pt x="11593" y="9089"/>
                  </a:lnTo>
                  <a:lnTo>
                    <a:pt x="11685" y="7424"/>
                  </a:lnTo>
                  <a:cubicBezTo>
                    <a:pt x="11685" y="7424"/>
                    <a:pt x="12678" y="6981"/>
                    <a:pt x="12739" y="6003"/>
                  </a:cubicBezTo>
                  <a:close/>
                  <a:moveTo>
                    <a:pt x="9226" y="0"/>
                  </a:moveTo>
                  <a:lnTo>
                    <a:pt x="7988" y="2001"/>
                  </a:lnTo>
                  <a:lnTo>
                    <a:pt x="5667" y="199"/>
                  </a:lnTo>
                  <a:cubicBezTo>
                    <a:pt x="5667" y="199"/>
                    <a:pt x="3926" y="1207"/>
                    <a:pt x="3223" y="1635"/>
                  </a:cubicBezTo>
                  <a:cubicBezTo>
                    <a:pt x="2505" y="2062"/>
                    <a:pt x="0" y="6141"/>
                    <a:pt x="550" y="7531"/>
                  </a:cubicBezTo>
                  <a:cubicBezTo>
                    <a:pt x="1085" y="8905"/>
                    <a:pt x="4032" y="10112"/>
                    <a:pt x="4032" y="10112"/>
                  </a:cubicBezTo>
                  <a:lnTo>
                    <a:pt x="13564" y="10112"/>
                  </a:lnTo>
                  <a:cubicBezTo>
                    <a:pt x="14388" y="9302"/>
                    <a:pt x="15809" y="8310"/>
                    <a:pt x="15763" y="7531"/>
                  </a:cubicBezTo>
                  <a:cubicBezTo>
                    <a:pt x="15717" y="6752"/>
                    <a:pt x="13243" y="2444"/>
                    <a:pt x="13243" y="2444"/>
                  </a:cubicBezTo>
                  <a:cubicBezTo>
                    <a:pt x="13243" y="2444"/>
                    <a:pt x="12647" y="1513"/>
                    <a:pt x="12311" y="1207"/>
                  </a:cubicBezTo>
                  <a:cubicBezTo>
                    <a:pt x="11990" y="902"/>
                    <a:pt x="9226" y="0"/>
                    <a:pt x="9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2"/>
            <p:cNvSpPr/>
            <p:nvPr/>
          </p:nvSpPr>
          <p:spPr>
            <a:xfrm>
              <a:off x="7037085" y="2466455"/>
              <a:ext cx="83554" cy="23153"/>
            </a:xfrm>
            <a:custGeom>
              <a:avLst/>
              <a:gdLst/>
              <a:ahLst/>
              <a:cxnLst/>
              <a:rect l="l" t="t" r="r" b="b"/>
              <a:pathLst>
                <a:path w="1162" h="322" extrusionOk="0">
                  <a:moveTo>
                    <a:pt x="0" y="1"/>
                  </a:moveTo>
                  <a:lnTo>
                    <a:pt x="0" y="322"/>
                  </a:lnTo>
                  <a:lnTo>
                    <a:pt x="1161" y="322"/>
                  </a:lnTo>
                  <a:lnTo>
                    <a:pt x="1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2"/>
            <p:cNvSpPr/>
            <p:nvPr/>
          </p:nvSpPr>
          <p:spPr>
            <a:xfrm>
              <a:off x="6786642" y="3035364"/>
              <a:ext cx="741484" cy="1084112"/>
            </a:xfrm>
            <a:custGeom>
              <a:avLst/>
              <a:gdLst/>
              <a:ahLst/>
              <a:cxnLst/>
              <a:rect l="l" t="t" r="r" b="b"/>
              <a:pathLst>
                <a:path w="10312" h="15077" extrusionOk="0">
                  <a:moveTo>
                    <a:pt x="5714" y="1"/>
                  </a:moveTo>
                  <a:lnTo>
                    <a:pt x="1" y="31"/>
                  </a:lnTo>
                  <a:lnTo>
                    <a:pt x="1269" y="3270"/>
                  </a:lnTo>
                  <a:lnTo>
                    <a:pt x="5805" y="5118"/>
                  </a:lnTo>
                  <a:lnTo>
                    <a:pt x="8066" y="15077"/>
                  </a:lnTo>
                  <a:lnTo>
                    <a:pt x="10311" y="15077"/>
                  </a:lnTo>
                  <a:lnTo>
                    <a:pt x="9471" y="4675"/>
                  </a:lnTo>
                  <a:cubicBezTo>
                    <a:pt x="9471" y="4675"/>
                    <a:pt x="9761" y="4110"/>
                    <a:pt x="9334" y="3239"/>
                  </a:cubicBezTo>
                  <a:cubicBezTo>
                    <a:pt x="8906" y="2353"/>
                    <a:pt x="6386" y="1085"/>
                    <a:pt x="6386" y="1085"/>
                  </a:cubicBezTo>
                  <a:lnTo>
                    <a:pt x="5714" y="1"/>
                  </a:lnTo>
                  <a:close/>
                </a:path>
              </a:pathLst>
            </a:custGeom>
            <a:solidFill>
              <a:srgbClr val="FFC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2"/>
            <p:cNvSpPr/>
            <p:nvPr/>
          </p:nvSpPr>
          <p:spPr>
            <a:xfrm>
              <a:off x="6423165" y="3033207"/>
              <a:ext cx="800734" cy="1085190"/>
            </a:xfrm>
            <a:custGeom>
              <a:avLst/>
              <a:gdLst/>
              <a:ahLst/>
              <a:cxnLst/>
              <a:rect l="l" t="t" r="r" b="b"/>
              <a:pathLst>
                <a:path w="11136" h="15092" extrusionOk="0">
                  <a:moveTo>
                    <a:pt x="6522" y="0"/>
                  </a:moveTo>
                  <a:lnTo>
                    <a:pt x="1619" y="229"/>
                  </a:lnTo>
                  <a:cubicBezTo>
                    <a:pt x="1619" y="229"/>
                    <a:pt x="0" y="2459"/>
                    <a:pt x="1757" y="3926"/>
                  </a:cubicBezTo>
                  <a:cubicBezTo>
                    <a:pt x="3513" y="5407"/>
                    <a:pt x="7210" y="5423"/>
                    <a:pt x="7210" y="5423"/>
                  </a:cubicBezTo>
                  <a:cubicBezTo>
                    <a:pt x="7164" y="8111"/>
                    <a:pt x="8600" y="11609"/>
                    <a:pt x="9058" y="15091"/>
                  </a:cubicBezTo>
                  <a:lnTo>
                    <a:pt x="11135" y="15091"/>
                  </a:lnTo>
                  <a:cubicBezTo>
                    <a:pt x="11135" y="15091"/>
                    <a:pt x="10937" y="6965"/>
                    <a:pt x="10860" y="5148"/>
                  </a:cubicBezTo>
                  <a:cubicBezTo>
                    <a:pt x="10784" y="3330"/>
                    <a:pt x="7500" y="1482"/>
                    <a:pt x="7500" y="1482"/>
                  </a:cubicBezTo>
                  <a:lnTo>
                    <a:pt x="6522" y="0"/>
                  </a:lnTo>
                  <a:close/>
                </a:path>
              </a:pathLst>
            </a:custGeom>
            <a:solidFill>
              <a:srgbClr val="FFD5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2"/>
            <p:cNvSpPr/>
            <p:nvPr/>
          </p:nvSpPr>
          <p:spPr>
            <a:xfrm>
              <a:off x="6815260" y="3002432"/>
              <a:ext cx="416330" cy="207662"/>
            </a:xfrm>
            <a:custGeom>
              <a:avLst/>
              <a:gdLst/>
              <a:ahLst/>
              <a:cxnLst/>
              <a:rect l="l" t="t" r="r" b="b"/>
              <a:pathLst>
                <a:path w="5790" h="2888" extrusionOk="0">
                  <a:moveTo>
                    <a:pt x="0" y="1"/>
                  </a:moveTo>
                  <a:lnTo>
                    <a:pt x="871" y="2200"/>
                  </a:lnTo>
                  <a:lnTo>
                    <a:pt x="2887" y="2887"/>
                  </a:lnTo>
                  <a:cubicBezTo>
                    <a:pt x="2887" y="2887"/>
                    <a:pt x="3666" y="2017"/>
                    <a:pt x="5789" y="1559"/>
                  </a:cubicBezTo>
                  <a:cubicBezTo>
                    <a:pt x="5728" y="459"/>
                    <a:pt x="4949" y="77"/>
                    <a:pt x="4949" y="7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D5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2"/>
            <p:cNvSpPr/>
            <p:nvPr/>
          </p:nvSpPr>
          <p:spPr>
            <a:xfrm>
              <a:off x="6473642" y="3003510"/>
              <a:ext cx="865520" cy="228514"/>
            </a:xfrm>
            <a:custGeom>
              <a:avLst/>
              <a:gdLst/>
              <a:ahLst/>
              <a:cxnLst/>
              <a:rect l="l" t="t" r="r" b="b"/>
              <a:pathLst>
                <a:path w="12037" h="3178" extrusionOk="0">
                  <a:moveTo>
                    <a:pt x="4766" y="1"/>
                  </a:moveTo>
                  <a:lnTo>
                    <a:pt x="4950" y="474"/>
                  </a:lnTo>
                  <a:lnTo>
                    <a:pt x="4430" y="490"/>
                  </a:lnTo>
                  <a:lnTo>
                    <a:pt x="4369" y="490"/>
                  </a:lnTo>
                  <a:lnTo>
                    <a:pt x="917" y="658"/>
                  </a:lnTo>
                  <a:cubicBezTo>
                    <a:pt x="917" y="658"/>
                    <a:pt x="1" y="1925"/>
                    <a:pt x="306" y="3178"/>
                  </a:cubicBezTo>
                  <a:cubicBezTo>
                    <a:pt x="1452" y="2628"/>
                    <a:pt x="3728" y="1849"/>
                    <a:pt x="7317" y="1849"/>
                  </a:cubicBezTo>
                  <a:cubicBezTo>
                    <a:pt x="9685" y="1849"/>
                    <a:pt x="11136" y="2048"/>
                    <a:pt x="12037" y="2262"/>
                  </a:cubicBezTo>
                  <a:cubicBezTo>
                    <a:pt x="11365" y="1849"/>
                    <a:pt x="10754" y="1544"/>
                    <a:pt x="10754" y="1544"/>
                  </a:cubicBezTo>
                  <a:lnTo>
                    <a:pt x="10479" y="1116"/>
                  </a:lnTo>
                  <a:cubicBezTo>
                    <a:pt x="10280" y="352"/>
                    <a:pt x="9715" y="77"/>
                    <a:pt x="9715" y="77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2"/>
            <p:cNvSpPr/>
            <p:nvPr/>
          </p:nvSpPr>
          <p:spPr>
            <a:xfrm>
              <a:off x="7086484" y="4102931"/>
              <a:ext cx="248288" cy="128566"/>
            </a:xfrm>
            <a:custGeom>
              <a:avLst/>
              <a:gdLst/>
              <a:ahLst/>
              <a:cxnLst/>
              <a:rect l="l" t="t" r="r" b="b"/>
              <a:pathLst>
                <a:path w="3453" h="1788" extrusionOk="0">
                  <a:moveTo>
                    <a:pt x="1650" y="0"/>
                  </a:moveTo>
                  <a:lnTo>
                    <a:pt x="215" y="92"/>
                  </a:lnTo>
                  <a:lnTo>
                    <a:pt x="291" y="718"/>
                  </a:lnTo>
                  <a:cubicBezTo>
                    <a:pt x="291" y="718"/>
                    <a:pt x="1" y="1543"/>
                    <a:pt x="260" y="1787"/>
                  </a:cubicBezTo>
                  <a:lnTo>
                    <a:pt x="3453" y="1787"/>
                  </a:lnTo>
                  <a:cubicBezTo>
                    <a:pt x="3453" y="1787"/>
                    <a:pt x="3422" y="871"/>
                    <a:pt x="2323" y="871"/>
                  </a:cubicBezTo>
                  <a:lnTo>
                    <a:pt x="1757" y="672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2"/>
            <p:cNvSpPr/>
            <p:nvPr/>
          </p:nvSpPr>
          <p:spPr>
            <a:xfrm>
              <a:off x="7381939" y="4104009"/>
              <a:ext cx="250517" cy="129717"/>
            </a:xfrm>
            <a:custGeom>
              <a:avLst/>
              <a:gdLst/>
              <a:ahLst/>
              <a:cxnLst/>
              <a:rect l="l" t="t" r="r" b="b"/>
              <a:pathLst>
                <a:path w="3484" h="1804" extrusionOk="0">
                  <a:moveTo>
                    <a:pt x="1482" y="1"/>
                  </a:moveTo>
                  <a:lnTo>
                    <a:pt x="62" y="92"/>
                  </a:lnTo>
                  <a:lnTo>
                    <a:pt x="199" y="719"/>
                  </a:lnTo>
                  <a:cubicBezTo>
                    <a:pt x="199" y="719"/>
                    <a:pt x="1" y="1559"/>
                    <a:pt x="276" y="1803"/>
                  </a:cubicBezTo>
                  <a:lnTo>
                    <a:pt x="3483" y="1803"/>
                  </a:lnTo>
                  <a:cubicBezTo>
                    <a:pt x="3483" y="1803"/>
                    <a:pt x="3346" y="871"/>
                    <a:pt x="2246" y="871"/>
                  </a:cubicBezTo>
                  <a:lnTo>
                    <a:pt x="1665" y="673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2"/>
            <p:cNvSpPr/>
            <p:nvPr/>
          </p:nvSpPr>
          <p:spPr>
            <a:xfrm>
              <a:off x="6682309" y="2160070"/>
              <a:ext cx="342771" cy="193353"/>
            </a:xfrm>
            <a:custGeom>
              <a:avLst/>
              <a:gdLst/>
              <a:ahLst/>
              <a:cxnLst/>
              <a:rect l="l" t="t" r="r" b="b"/>
              <a:pathLst>
                <a:path w="4767" h="2689" extrusionOk="0">
                  <a:moveTo>
                    <a:pt x="4140" y="0"/>
                  </a:moveTo>
                  <a:lnTo>
                    <a:pt x="2781" y="1803"/>
                  </a:lnTo>
                  <a:lnTo>
                    <a:pt x="734" y="275"/>
                  </a:lnTo>
                  <a:lnTo>
                    <a:pt x="1" y="627"/>
                  </a:lnTo>
                  <a:lnTo>
                    <a:pt x="2934" y="2689"/>
                  </a:lnTo>
                  <a:lnTo>
                    <a:pt x="4766" y="382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6567046" y="2811813"/>
              <a:ext cx="281220" cy="94052"/>
            </a:xfrm>
            <a:custGeom>
              <a:avLst/>
              <a:gdLst/>
              <a:ahLst/>
              <a:cxnLst/>
              <a:rect l="l" t="t" r="r" b="b"/>
              <a:pathLst>
                <a:path w="3911" h="1308" extrusionOk="0">
                  <a:moveTo>
                    <a:pt x="2371" y="1"/>
                  </a:moveTo>
                  <a:cubicBezTo>
                    <a:pt x="2181" y="1"/>
                    <a:pt x="1914" y="30"/>
                    <a:pt x="1543" y="116"/>
                  </a:cubicBezTo>
                  <a:cubicBezTo>
                    <a:pt x="443" y="376"/>
                    <a:pt x="0" y="1308"/>
                    <a:pt x="0" y="1308"/>
                  </a:cubicBezTo>
                  <a:cubicBezTo>
                    <a:pt x="0" y="1308"/>
                    <a:pt x="2795" y="1048"/>
                    <a:pt x="3910" y="1048"/>
                  </a:cubicBezTo>
                  <a:cubicBezTo>
                    <a:pt x="3721" y="624"/>
                    <a:pt x="3368" y="567"/>
                    <a:pt x="3191" y="567"/>
                  </a:cubicBezTo>
                  <a:cubicBezTo>
                    <a:pt x="3126" y="567"/>
                    <a:pt x="3086" y="574"/>
                    <a:pt x="3086" y="574"/>
                  </a:cubicBezTo>
                  <a:lnTo>
                    <a:pt x="2826" y="116"/>
                  </a:lnTo>
                  <a:cubicBezTo>
                    <a:pt x="2826" y="116"/>
                    <a:pt x="2751" y="1"/>
                    <a:pt x="2371" y="1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>
              <a:off x="7065631" y="2836332"/>
              <a:ext cx="235129" cy="78305"/>
            </a:xfrm>
            <a:custGeom>
              <a:avLst/>
              <a:gdLst/>
              <a:ahLst/>
              <a:cxnLst/>
              <a:rect l="l" t="t" r="r" b="b"/>
              <a:pathLst>
                <a:path w="3270" h="1089" extrusionOk="0">
                  <a:moveTo>
                    <a:pt x="1291" y="1"/>
                  </a:moveTo>
                  <a:cubicBezTo>
                    <a:pt x="970" y="1"/>
                    <a:pt x="902" y="96"/>
                    <a:pt x="902" y="96"/>
                  </a:cubicBezTo>
                  <a:lnTo>
                    <a:pt x="688" y="478"/>
                  </a:lnTo>
                  <a:cubicBezTo>
                    <a:pt x="688" y="478"/>
                    <a:pt x="661" y="473"/>
                    <a:pt x="616" y="473"/>
                  </a:cubicBezTo>
                  <a:cubicBezTo>
                    <a:pt x="478" y="473"/>
                    <a:pt x="174" y="517"/>
                    <a:pt x="1" y="875"/>
                  </a:cubicBezTo>
                  <a:cubicBezTo>
                    <a:pt x="932" y="875"/>
                    <a:pt x="3269" y="1089"/>
                    <a:pt x="3269" y="1089"/>
                  </a:cubicBezTo>
                  <a:cubicBezTo>
                    <a:pt x="3269" y="1089"/>
                    <a:pt x="2903" y="310"/>
                    <a:pt x="1986" y="96"/>
                  </a:cubicBezTo>
                  <a:cubicBezTo>
                    <a:pt x="1676" y="25"/>
                    <a:pt x="1452" y="1"/>
                    <a:pt x="1291" y="1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2"/>
            <p:cNvSpPr/>
            <p:nvPr/>
          </p:nvSpPr>
          <p:spPr>
            <a:xfrm>
              <a:off x="7172194" y="2454375"/>
              <a:ext cx="124180" cy="347157"/>
            </a:xfrm>
            <a:custGeom>
              <a:avLst/>
              <a:gdLst/>
              <a:ahLst/>
              <a:cxnLst/>
              <a:rect l="l" t="t" r="r" b="b"/>
              <a:pathLst>
                <a:path w="1727" h="4828" extrusionOk="0">
                  <a:moveTo>
                    <a:pt x="92" y="1"/>
                  </a:moveTo>
                  <a:lnTo>
                    <a:pt x="993" y="3239"/>
                  </a:lnTo>
                  <a:lnTo>
                    <a:pt x="794" y="3331"/>
                  </a:lnTo>
                  <a:lnTo>
                    <a:pt x="1085" y="3514"/>
                  </a:lnTo>
                  <a:lnTo>
                    <a:pt x="0" y="4827"/>
                  </a:lnTo>
                  <a:lnTo>
                    <a:pt x="1726" y="3468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6540657" y="2487379"/>
              <a:ext cx="224128" cy="327312"/>
            </a:xfrm>
            <a:custGeom>
              <a:avLst/>
              <a:gdLst/>
              <a:ahLst/>
              <a:cxnLst/>
              <a:rect l="l" t="t" r="r" b="b"/>
              <a:pathLst>
                <a:path w="3117" h="4552" extrusionOk="0">
                  <a:moveTo>
                    <a:pt x="1314" y="0"/>
                  </a:moveTo>
                  <a:lnTo>
                    <a:pt x="886" y="687"/>
                  </a:lnTo>
                  <a:lnTo>
                    <a:pt x="1" y="2520"/>
                  </a:lnTo>
                  <a:lnTo>
                    <a:pt x="3116" y="4552"/>
                  </a:lnTo>
                  <a:lnTo>
                    <a:pt x="306" y="2352"/>
                  </a:lnTo>
                  <a:lnTo>
                    <a:pt x="1131" y="580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>
              <a:off x="6552737" y="2288492"/>
              <a:ext cx="116055" cy="176958"/>
            </a:xfrm>
            <a:custGeom>
              <a:avLst/>
              <a:gdLst/>
              <a:ahLst/>
              <a:cxnLst/>
              <a:rect l="l" t="t" r="r" b="b"/>
              <a:pathLst>
                <a:path w="1614" h="2461" extrusionOk="0">
                  <a:moveTo>
                    <a:pt x="44" y="1"/>
                  </a:moveTo>
                  <a:cubicBezTo>
                    <a:pt x="30" y="1"/>
                    <a:pt x="15" y="1"/>
                    <a:pt x="1" y="1"/>
                  </a:cubicBezTo>
                  <a:cubicBezTo>
                    <a:pt x="1" y="1"/>
                    <a:pt x="1513" y="383"/>
                    <a:pt x="1146" y="2461"/>
                  </a:cubicBezTo>
                  <a:cubicBezTo>
                    <a:pt x="1614" y="1812"/>
                    <a:pt x="1202" y="1"/>
                    <a:pt x="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2"/>
            <p:cNvSpPr/>
            <p:nvPr/>
          </p:nvSpPr>
          <p:spPr>
            <a:xfrm>
              <a:off x="7139190" y="2273176"/>
              <a:ext cx="55007" cy="151648"/>
            </a:xfrm>
            <a:custGeom>
              <a:avLst/>
              <a:gdLst/>
              <a:ahLst/>
              <a:cxnLst/>
              <a:rect l="l" t="t" r="r" b="b"/>
              <a:pathLst>
                <a:path w="765" h="2109" extrusionOk="0">
                  <a:moveTo>
                    <a:pt x="765" y="1"/>
                  </a:moveTo>
                  <a:cubicBezTo>
                    <a:pt x="368" y="444"/>
                    <a:pt x="1" y="1146"/>
                    <a:pt x="444" y="2108"/>
                  </a:cubicBezTo>
                  <a:cubicBezTo>
                    <a:pt x="261" y="749"/>
                    <a:pt x="765" y="1"/>
                    <a:pt x="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2"/>
            <p:cNvSpPr/>
            <p:nvPr/>
          </p:nvSpPr>
          <p:spPr>
            <a:xfrm>
              <a:off x="6733936" y="1740723"/>
              <a:ext cx="219742" cy="182279"/>
            </a:xfrm>
            <a:custGeom>
              <a:avLst/>
              <a:gdLst/>
              <a:ahLst/>
              <a:cxnLst/>
              <a:rect l="l" t="t" r="r" b="b"/>
              <a:pathLst>
                <a:path w="3056" h="2535" extrusionOk="0">
                  <a:moveTo>
                    <a:pt x="1261" y="0"/>
                  </a:moveTo>
                  <a:cubicBezTo>
                    <a:pt x="739" y="0"/>
                    <a:pt x="291" y="43"/>
                    <a:pt x="291" y="43"/>
                  </a:cubicBezTo>
                  <a:lnTo>
                    <a:pt x="1" y="1586"/>
                  </a:lnTo>
                  <a:cubicBezTo>
                    <a:pt x="1" y="1586"/>
                    <a:pt x="444" y="1739"/>
                    <a:pt x="505" y="2090"/>
                  </a:cubicBezTo>
                  <a:cubicBezTo>
                    <a:pt x="562" y="2397"/>
                    <a:pt x="644" y="2535"/>
                    <a:pt x="745" y="2535"/>
                  </a:cubicBezTo>
                  <a:cubicBezTo>
                    <a:pt x="780" y="2535"/>
                    <a:pt x="817" y="2519"/>
                    <a:pt x="856" y="2487"/>
                  </a:cubicBezTo>
                  <a:cubicBezTo>
                    <a:pt x="1009" y="2350"/>
                    <a:pt x="841" y="1785"/>
                    <a:pt x="1131" y="1495"/>
                  </a:cubicBezTo>
                  <a:cubicBezTo>
                    <a:pt x="1421" y="1220"/>
                    <a:pt x="1742" y="1433"/>
                    <a:pt x="1773" y="1082"/>
                  </a:cubicBezTo>
                  <a:cubicBezTo>
                    <a:pt x="1803" y="731"/>
                    <a:pt x="3056" y="1006"/>
                    <a:pt x="2857" y="410"/>
                  </a:cubicBezTo>
                  <a:cubicBezTo>
                    <a:pt x="2745" y="73"/>
                    <a:pt x="1940" y="0"/>
                    <a:pt x="1261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5670829" y="3017819"/>
              <a:ext cx="324076" cy="1215914"/>
            </a:xfrm>
            <a:custGeom>
              <a:avLst/>
              <a:gdLst/>
              <a:ahLst/>
              <a:cxnLst/>
              <a:rect l="l" t="t" r="r" b="b"/>
              <a:pathLst>
                <a:path w="4507" h="16910" extrusionOk="0">
                  <a:moveTo>
                    <a:pt x="3422" y="1"/>
                  </a:moveTo>
                  <a:lnTo>
                    <a:pt x="0" y="16909"/>
                  </a:lnTo>
                  <a:lnTo>
                    <a:pt x="1070" y="16909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5800401" y="3017819"/>
              <a:ext cx="325154" cy="1215914"/>
            </a:xfrm>
            <a:custGeom>
              <a:avLst/>
              <a:gdLst/>
              <a:ahLst/>
              <a:cxnLst/>
              <a:rect l="l" t="t" r="r" b="b"/>
              <a:pathLst>
                <a:path w="4522" h="16910" extrusionOk="0">
                  <a:moveTo>
                    <a:pt x="3437" y="1"/>
                  </a:moveTo>
                  <a:lnTo>
                    <a:pt x="1" y="16909"/>
                  </a:lnTo>
                  <a:lnTo>
                    <a:pt x="1085" y="16909"/>
                  </a:lnTo>
                  <a:lnTo>
                    <a:pt x="45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2"/>
            <p:cNvSpPr/>
            <p:nvPr/>
          </p:nvSpPr>
          <p:spPr>
            <a:xfrm>
              <a:off x="8105729" y="3017819"/>
              <a:ext cx="325154" cy="1215914"/>
            </a:xfrm>
            <a:custGeom>
              <a:avLst/>
              <a:gdLst/>
              <a:ahLst/>
              <a:cxnLst/>
              <a:rect l="l" t="t" r="r" b="b"/>
              <a:pathLst>
                <a:path w="4522" h="16910" extrusionOk="0">
                  <a:moveTo>
                    <a:pt x="0" y="1"/>
                  </a:moveTo>
                  <a:lnTo>
                    <a:pt x="3437" y="16909"/>
                  </a:lnTo>
                  <a:lnTo>
                    <a:pt x="4521" y="16909"/>
                  </a:lnTo>
                  <a:lnTo>
                    <a:pt x="10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2"/>
            <p:cNvSpPr/>
            <p:nvPr/>
          </p:nvSpPr>
          <p:spPr>
            <a:xfrm>
              <a:off x="7976085" y="3017819"/>
              <a:ext cx="324076" cy="1215914"/>
            </a:xfrm>
            <a:custGeom>
              <a:avLst/>
              <a:gdLst/>
              <a:ahLst/>
              <a:cxnLst/>
              <a:rect l="l" t="t" r="r" b="b"/>
              <a:pathLst>
                <a:path w="4507" h="16910" extrusionOk="0">
                  <a:moveTo>
                    <a:pt x="1" y="1"/>
                  </a:moveTo>
                  <a:lnTo>
                    <a:pt x="3422" y="16909"/>
                  </a:lnTo>
                  <a:lnTo>
                    <a:pt x="4507" y="16909"/>
                  </a:lnTo>
                  <a:lnTo>
                    <a:pt x="10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2"/>
            <p:cNvSpPr/>
            <p:nvPr/>
          </p:nvSpPr>
          <p:spPr>
            <a:xfrm>
              <a:off x="5675215" y="2936567"/>
              <a:ext cx="2750222" cy="142803"/>
            </a:xfrm>
            <a:custGeom>
              <a:avLst/>
              <a:gdLst/>
              <a:ahLst/>
              <a:cxnLst/>
              <a:rect l="l" t="t" r="r" b="b"/>
              <a:pathLst>
                <a:path w="38248" h="1986" extrusionOk="0">
                  <a:moveTo>
                    <a:pt x="0" y="0"/>
                  </a:moveTo>
                  <a:lnTo>
                    <a:pt x="0" y="1986"/>
                  </a:lnTo>
                  <a:lnTo>
                    <a:pt x="38247" y="1986"/>
                  </a:lnTo>
                  <a:lnTo>
                    <a:pt x="382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2"/>
            <p:cNvSpPr/>
            <p:nvPr/>
          </p:nvSpPr>
          <p:spPr>
            <a:xfrm>
              <a:off x="5675215" y="3033207"/>
              <a:ext cx="2750222" cy="46163"/>
            </a:xfrm>
            <a:custGeom>
              <a:avLst/>
              <a:gdLst/>
              <a:ahLst/>
              <a:cxnLst/>
              <a:rect l="l" t="t" r="r" b="b"/>
              <a:pathLst>
                <a:path w="38248" h="642" extrusionOk="0">
                  <a:moveTo>
                    <a:pt x="0" y="0"/>
                  </a:moveTo>
                  <a:lnTo>
                    <a:pt x="0" y="642"/>
                  </a:lnTo>
                  <a:lnTo>
                    <a:pt x="38247" y="642"/>
                  </a:lnTo>
                  <a:lnTo>
                    <a:pt x="382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2"/>
            <p:cNvSpPr/>
            <p:nvPr/>
          </p:nvSpPr>
          <p:spPr>
            <a:xfrm>
              <a:off x="6534042" y="2883861"/>
              <a:ext cx="894139" cy="56086"/>
            </a:xfrm>
            <a:custGeom>
              <a:avLst/>
              <a:gdLst/>
              <a:ahLst/>
              <a:cxnLst/>
              <a:rect l="l" t="t" r="r" b="b"/>
              <a:pathLst>
                <a:path w="12435" h="780" extrusionOk="0">
                  <a:moveTo>
                    <a:pt x="1" y="0"/>
                  </a:moveTo>
                  <a:lnTo>
                    <a:pt x="1" y="779"/>
                  </a:lnTo>
                  <a:lnTo>
                    <a:pt x="12434" y="779"/>
                  </a:lnTo>
                  <a:lnTo>
                    <a:pt x="124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2"/>
            <p:cNvSpPr/>
            <p:nvPr/>
          </p:nvSpPr>
          <p:spPr>
            <a:xfrm>
              <a:off x="7366551" y="1815216"/>
              <a:ext cx="191195" cy="15460"/>
            </a:xfrm>
            <a:custGeom>
              <a:avLst/>
              <a:gdLst/>
              <a:ahLst/>
              <a:cxnLst/>
              <a:rect l="l" t="t" r="r" b="b"/>
              <a:pathLst>
                <a:path w="2659" h="215" extrusionOk="0">
                  <a:moveTo>
                    <a:pt x="1" y="0"/>
                  </a:moveTo>
                  <a:lnTo>
                    <a:pt x="1" y="214"/>
                  </a:lnTo>
                  <a:lnTo>
                    <a:pt x="2658" y="214"/>
                  </a:lnTo>
                  <a:lnTo>
                    <a:pt x="26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2"/>
            <p:cNvSpPr/>
            <p:nvPr/>
          </p:nvSpPr>
          <p:spPr>
            <a:xfrm>
              <a:off x="7366551" y="1894311"/>
              <a:ext cx="707401" cy="14309"/>
            </a:xfrm>
            <a:custGeom>
              <a:avLst/>
              <a:gdLst/>
              <a:ahLst/>
              <a:cxnLst/>
              <a:rect l="l" t="t" r="r" b="b"/>
              <a:pathLst>
                <a:path w="9838" h="199" extrusionOk="0">
                  <a:moveTo>
                    <a:pt x="1" y="0"/>
                  </a:moveTo>
                  <a:lnTo>
                    <a:pt x="1" y="199"/>
                  </a:lnTo>
                  <a:lnTo>
                    <a:pt x="9837" y="199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2"/>
            <p:cNvSpPr/>
            <p:nvPr/>
          </p:nvSpPr>
          <p:spPr>
            <a:xfrm>
              <a:off x="7366551" y="1954711"/>
              <a:ext cx="707401" cy="14309"/>
            </a:xfrm>
            <a:custGeom>
              <a:avLst/>
              <a:gdLst/>
              <a:ahLst/>
              <a:cxnLst/>
              <a:rect l="l" t="t" r="r" b="b"/>
              <a:pathLst>
                <a:path w="9838" h="199" extrusionOk="0">
                  <a:moveTo>
                    <a:pt x="1" y="0"/>
                  </a:moveTo>
                  <a:lnTo>
                    <a:pt x="1" y="199"/>
                  </a:lnTo>
                  <a:lnTo>
                    <a:pt x="9837" y="199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2"/>
            <p:cNvSpPr/>
            <p:nvPr/>
          </p:nvSpPr>
          <p:spPr>
            <a:xfrm>
              <a:off x="7366551" y="2015110"/>
              <a:ext cx="707401" cy="15460"/>
            </a:xfrm>
            <a:custGeom>
              <a:avLst/>
              <a:gdLst/>
              <a:ahLst/>
              <a:cxnLst/>
              <a:rect l="l" t="t" r="r" b="b"/>
              <a:pathLst>
                <a:path w="9838" h="215" extrusionOk="0">
                  <a:moveTo>
                    <a:pt x="1" y="0"/>
                  </a:moveTo>
                  <a:lnTo>
                    <a:pt x="1" y="214"/>
                  </a:lnTo>
                  <a:lnTo>
                    <a:pt x="9837" y="214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2"/>
            <p:cNvSpPr/>
            <p:nvPr/>
          </p:nvSpPr>
          <p:spPr>
            <a:xfrm>
              <a:off x="7366551" y="2075510"/>
              <a:ext cx="420716" cy="14309"/>
            </a:xfrm>
            <a:custGeom>
              <a:avLst/>
              <a:gdLst/>
              <a:ahLst/>
              <a:cxnLst/>
              <a:rect l="l" t="t" r="r" b="b"/>
              <a:pathLst>
                <a:path w="5851" h="199" extrusionOk="0">
                  <a:moveTo>
                    <a:pt x="1" y="0"/>
                  </a:moveTo>
                  <a:lnTo>
                    <a:pt x="1" y="199"/>
                  </a:lnTo>
                  <a:lnTo>
                    <a:pt x="5851" y="199"/>
                  </a:lnTo>
                  <a:lnTo>
                    <a:pt x="5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6" name="Google Shape;756;p42"/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757" name="Google Shape;757;p42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8" name="Google Shape;758;p42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D887F5A-7673-A442-DFA3-481154929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654"/>
            <a:ext cx="3307080" cy="115084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25E6D6A-9111-A9E7-3A13-B9AA8D032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2869" y="3922699"/>
            <a:ext cx="3721131" cy="1028700"/>
          </a:xfrm>
          <a:prstGeom prst="rect">
            <a:avLst/>
          </a:prstGeom>
        </p:spPr>
      </p:pic>
      <p:grpSp>
        <p:nvGrpSpPr>
          <p:cNvPr id="1170" name="Google Shape;1170;p56"/>
          <p:cNvGrpSpPr/>
          <p:nvPr/>
        </p:nvGrpSpPr>
        <p:grpSpPr>
          <a:xfrm>
            <a:off x="5707929" y="532447"/>
            <a:ext cx="2809189" cy="2007954"/>
            <a:chOff x="331763" y="414153"/>
            <a:chExt cx="6903246" cy="5019697"/>
          </a:xfrm>
        </p:grpSpPr>
        <p:sp>
          <p:nvSpPr>
            <p:cNvPr id="1171" name="Google Shape;1171;p56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6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6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6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7" name="Google Shape;1177;p56"/>
          <p:cNvSpPr txBox="1">
            <a:spLocks noGrp="1"/>
          </p:cNvSpPr>
          <p:nvPr>
            <p:ph type="subTitle" idx="1"/>
          </p:nvPr>
        </p:nvSpPr>
        <p:spPr>
          <a:xfrm>
            <a:off x="349175" y="715778"/>
            <a:ext cx="4510144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Assume</a:t>
            </a:r>
            <a:r>
              <a:rPr lang="en-US" sz="2400" dirty="0"/>
              <a:t> </a:t>
            </a:r>
            <a:r>
              <a:rPr lang="en-US" dirty="0"/>
              <a:t>a wildlife protection monitoring system, in which multiple drones are used to capture images of wildlife and transmit them to a central monitoring station in real time.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003EFFB-5E79-3656-F9BE-92E6B0D66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8227" y="606918"/>
            <a:ext cx="2618379" cy="1577884"/>
          </a:xfrm>
          <a:prstGeom prst="rect">
            <a:avLst/>
          </a:prstGeom>
          <a:ln w="38100" cap="sq">
            <a:solidFill>
              <a:schemeClr val="accent4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08E0604-7511-0CB8-0702-D530CE563958}"/>
              </a:ext>
            </a:extLst>
          </p:cNvPr>
          <p:cNvSpPr txBox="1"/>
          <p:nvPr/>
        </p:nvSpPr>
        <p:spPr>
          <a:xfrm>
            <a:off x="349176" y="1997949"/>
            <a:ext cx="4699996" cy="260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</a:pPr>
            <a:r>
              <a:rPr lang="zh-CN" altLang="en-US" sz="1800" b="1" dirty="0">
                <a:solidFill>
                  <a:schemeClr val="tx1"/>
                </a:solidFill>
              </a:rPr>
              <a:t>Constraints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Image Resolution: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Use </a:t>
            </a:r>
            <a:r>
              <a:rPr lang="en-US" altLang="zh-CN" sz="1200" dirty="0">
                <a:solidFill>
                  <a:schemeClr val="tx1"/>
                </a:solidFill>
              </a:rPr>
              <a:t>high-resolution images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to facilitate better wildlife observation.  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Network Bandwidth: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The average bandwidth in cities is usually between 10~50 Mbps, taking the lowest bandwidth of </a:t>
            </a:r>
            <a:r>
              <a:rPr lang="en-US" altLang="zh-CN" sz="1200" dirty="0">
                <a:solidFill>
                  <a:schemeClr val="tx1"/>
                </a:solidFill>
              </a:rPr>
              <a:t>10 Mbps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Transmission Delay: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Each image must transmit within </a:t>
            </a:r>
            <a:r>
              <a:rPr lang="en-US" altLang="zh-CN" sz="1200" dirty="0">
                <a:solidFill>
                  <a:schemeClr val="tx1"/>
                </a:solidFill>
              </a:rPr>
              <a:t>2 seconds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 for real-time monitoring.  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Storage Space: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Limited local storage requires </a:t>
            </a:r>
            <a:r>
              <a:rPr lang="en-US" altLang="zh-CN" sz="1200" dirty="0">
                <a:solidFill>
                  <a:schemeClr val="tx1"/>
                </a:solidFill>
              </a:rPr>
              <a:t>high compression rates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to maximize data storage.  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Quality: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Maintain </a:t>
            </a:r>
            <a:r>
              <a:rPr lang="en-US" altLang="zh-CN" sz="1200" dirty="0">
                <a:solidFill>
                  <a:schemeClr val="tx1"/>
                </a:solidFill>
              </a:rPr>
              <a:t>PSNR ≥ 30 dB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and </a:t>
            </a:r>
            <a:r>
              <a:rPr lang="en-US" altLang="zh-CN" sz="1200" dirty="0">
                <a:solidFill>
                  <a:schemeClr val="tx1"/>
                </a:solidFill>
              </a:rPr>
              <a:t>SSIM ≥ 0.95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to preserve important image details for research.</a:t>
            </a:r>
            <a:endParaRPr lang="zh-CN" alt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4966812A-908B-586D-16B3-9EDB0B1211EC}"/>
              </a:ext>
            </a:extLst>
          </p:cNvPr>
          <p:cNvSpPr/>
          <p:nvPr/>
        </p:nvSpPr>
        <p:spPr>
          <a:xfrm>
            <a:off x="5398346" y="2708049"/>
            <a:ext cx="3307079" cy="1866245"/>
          </a:xfrm>
          <a:custGeom>
            <a:avLst/>
            <a:gdLst>
              <a:gd name="connsiteX0" fmla="*/ 0 w 3307079"/>
              <a:gd name="connsiteY0" fmla="*/ 311047 h 1866245"/>
              <a:gd name="connsiteX1" fmla="*/ 311047 w 3307079"/>
              <a:gd name="connsiteY1" fmla="*/ 0 h 1866245"/>
              <a:gd name="connsiteX2" fmla="*/ 874894 w 3307079"/>
              <a:gd name="connsiteY2" fmla="*/ 0 h 1866245"/>
              <a:gd name="connsiteX3" fmla="*/ 1331341 w 3307079"/>
              <a:gd name="connsiteY3" fmla="*/ 0 h 1866245"/>
              <a:gd name="connsiteX4" fmla="*/ 1868338 w 3307079"/>
              <a:gd name="connsiteY4" fmla="*/ 0 h 1866245"/>
              <a:gd name="connsiteX5" fmla="*/ 2351636 w 3307079"/>
              <a:gd name="connsiteY5" fmla="*/ 0 h 1866245"/>
              <a:gd name="connsiteX6" fmla="*/ 2996032 w 3307079"/>
              <a:gd name="connsiteY6" fmla="*/ 0 h 1866245"/>
              <a:gd name="connsiteX7" fmla="*/ 3307079 w 3307079"/>
              <a:gd name="connsiteY7" fmla="*/ 311047 h 1866245"/>
              <a:gd name="connsiteX8" fmla="*/ 3307079 w 3307079"/>
              <a:gd name="connsiteY8" fmla="*/ 750647 h 1866245"/>
              <a:gd name="connsiteX9" fmla="*/ 3307079 w 3307079"/>
              <a:gd name="connsiteY9" fmla="*/ 1177806 h 1866245"/>
              <a:gd name="connsiteX10" fmla="*/ 3307079 w 3307079"/>
              <a:gd name="connsiteY10" fmla="*/ 1555198 h 1866245"/>
              <a:gd name="connsiteX11" fmla="*/ 2996032 w 3307079"/>
              <a:gd name="connsiteY11" fmla="*/ 1866245 h 1866245"/>
              <a:gd name="connsiteX12" fmla="*/ 2405335 w 3307079"/>
              <a:gd name="connsiteY12" fmla="*/ 1866245 h 1866245"/>
              <a:gd name="connsiteX13" fmla="*/ 1922038 w 3307079"/>
              <a:gd name="connsiteY13" fmla="*/ 1866245 h 1866245"/>
              <a:gd name="connsiteX14" fmla="*/ 1465591 w 3307079"/>
              <a:gd name="connsiteY14" fmla="*/ 1866245 h 1866245"/>
              <a:gd name="connsiteX15" fmla="*/ 982293 w 3307079"/>
              <a:gd name="connsiteY15" fmla="*/ 1866245 h 1866245"/>
              <a:gd name="connsiteX16" fmla="*/ 311047 w 3307079"/>
              <a:gd name="connsiteY16" fmla="*/ 1866245 h 1866245"/>
              <a:gd name="connsiteX17" fmla="*/ 0 w 3307079"/>
              <a:gd name="connsiteY17" fmla="*/ 1555198 h 1866245"/>
              <a:gd name="connsiteX18" fmla="*/ 0 w 3307079"/>
              <a:gd name="connsiteY18" fmla="*/ 1177806 h 1866245"/>
              <a:gd name="connsiteX19" fmla="*/ 0 w 3307079"/>
              <a:gd name="connsiteY19" fmla="*/ 763089 h 1866245"/>
              <a:gd name="connsiteX20" fmla="*/ 0 w 3307079"/>
              <a:gd name="connsiteY20" fmla="*/ 311047 h 1866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307079" h="1866245" fill="none" extrusionOk="0">
                <a:moveTo>
                  <a:pt x="0" y="311047"/>
                </a:moveTo>
                <a:cubicBezTo>
                  <a:pt x="5168" y="149494"/>
                  <a:pt x="94772" y="23461"/>
                  <a:pt x="311047" y="0"/>
                </a:cubicBezTo>
                <a:cubicBezTo>
                  <a:pt x="567890" y="-46513"/>
                  <a:pt x="604766" y="37998"/>
                  <a:pt x="874894" y="0"/>
                </a:cubicBezTo>
                <a:cubicBezTo>
                  <a:pt x="1145022" y="-37998"/>
                  <a:pt x="1117148" y="48039"/>
                  <a:pt x="1331341" y="0"/>
                </a:cubicBezTo>
                <a:cubicBezTo>
                  <a:pt x="1545534" y="-48039"/>
                  <a:pt x="1624376" y="53282"/>
                  <a:pt x="1868338" y="0"/>
                </a:cubicBezTo>
                <a:cubicBezTo>
                  <a:pt x="2112300" y="-53282"/>
                  <a:pt x="2212812" y="34171"/>
                  <a:pt x="2351636" y="0"/>
                </a:cubicBezTo>
                <a:cubicBezTo>
                  <a:pt x="2490460" y="-34171"/>
                  <a:pt x="2725787" y="68257"/>
                  <a:pt x="2996032" y="0"/>
                </a:cubicBezTo>
                <a:cubicBezTo>
                  <a:pt x="3214553" y="-10251"/>
                  <a:pt x="3341435" y="167565"/>
                  <a:pt x="3307079" y="311047"/>
                </a:cubicBezTo>
                <a:cubicBezTo>
                  <a:pt x="3322073" y="482079"/>
                  <a:pt x="3261205" y="647640"/>
                  <a:pt x="3307079" y="750647"/>
                </a:cubicBezTo>
                <a:cubicBezTo>
                  <a:pt x="3352953" y="853654"/>
                  <a:pt x="3265423" y="1055356"/>
                  <a:pt x="3307079" y="1177806"/>
                </a:cubicBezTo>
                <a:cubicBezTo>
                  <a:pt x="3348735" y="1300256"/>
                  <a:pt x="3263744" y="1378780"/>
                  <a:pt x="3307079" y="1555198"/>
                </a:cubicBezTo>
                <a:cubicBezTo>
                  <a:pt x="3282535" y="1740747"/>
                  <a:pt x="3178819" y="1896048"/>
                  <a:pt x="2996032" y="1866245"/>
                </a:cubicBezTo>
                <a:cubicBezTo>
                  <a:pt x="2810817" y="1867486"/>
                  <a:pt x="2557004" y="1833002"/>
                  <a:pt x="2405335" y="1866245"/>
                </a:cubicBezTo>
                <a:cubicBezTo>
                  <a:pt x="2253666" y="1899488"/>
                  <a:pt x="2148542" y="1810214"/>
                  <a:pt x="1922038" y="1866245"/>
                </a:cubicBezTo>
                <a:cubicBezTo>
                  <a:pt x="1695534" y="1922276"/>
                  <a:pt x="1639331" y="1813946"/>
                  <a:pt x="1465591" y="1866245"/>
                </a:cubicBezTo>
                <a:cubicBezTo>
                  <a:pt x="1291851" y="1918544"/>
                  <a:pt x="1187223" y="1837190"/>
                  <a:pt x="982293" y="1866245"/>
                </a:cubicBezTo>
                <a:cubicBezTo>
                  <a:pt x="777363" y="1895300"/>
                  <a:pt x="504915" y="1818265"/>
                  <a:pt x="311047" y="1866245"/>
                </a:cubicBezTo>
                <a:cubicBezTo>
                  <a:pt x="114573" y="1869205"/>
                  <a:pt x="11019" y="1738559"/>
                  <a:pt x="0" y="1555198"/>
                </a:cubicBezTo>
                <a:cubicBezTo>
                  <a:pt x="-6899" y="1475211"/>
                  <a:pt x="37067" y="1310276"/>
                  <a:pt x="0" y="1177806"/>
                </a:cubicBezTo>
                <a:cubicBezTo>
                  <a:pt x="-37067" y="1045336"/>
                  <a:pt x="34799" y="930812"/>
                  <a:pt x="0" y="763089"/>
                </a:cubicBezTo>
                <a:cubicBezTo>
                  <a:pt x="-34799" y="595366"/>
                  <a:pt x="11510" y="524787"/>
                  <a:pt x="0" y="311047"/>
                </a:cubicBezTo>
                <a:close/>
              </a:path>
              <a:path w="3307079" h="1866245" stroke="0" extrusionOk="0">
                <a:moveTo>
                  <a:pt x="0" y="311047"/>
                </a:moveTo>
                <a:cubicBezTo>
                  <a:pt x="-16870" y="128854"/>
                  <a:pt x="131789" y="2804"/>
                  <a:pt x="311047" y="0"/>
                </a:cubicBezTo>
                <a:cubicBezTo>
                  <a:pt x="563701" y="-28988"/>
                  <a:pt x="780225" y="47259"/>
                  <a:pt x="901744" y="0"/>
                </a:cubicBezTo>
                <a:cubicBezTo>
                  <a:pt x="1023263" y="-47259"/>
                  <a:pt x="1270830" y="34822"/>
                  <a:pt x="1411891" y="0"/>
                </a:cubicBezTo>
                <a:cubicBezTo>
                  <a:pt x="1552952" y="-34822"/>
                  <a:pt x="1759075" y="8222"/>
                  <a:pt x="1895188" y="0"/>
                </a:cubicBezTo>
                <a:cubicBezTo>
                  <a:pt x="2031301" y="-8222"/>
                  <a:pt x="2241153" y="28268"/>
                  <a:pt x="2459035" y="0"/>
                </a:cubicBezTo>
                <a:cubicBezTo>
                  <a:pt x="2676917" y="-28268"/>
                  <a:pt x="2771707" y="11116"/>
                  <a:pt x="2996032" y="0"/>
                </a:cubicBezTo>
                <a:cubicBezTo>
                  <a:pt x="3192655" y="-40417"/>
                  <a:pt x="3286891" y="157001"/>
                  <a:pt x="3307079" y="311047"/>
                </a:cubicBezTo>
                <a:cubicBezTo>
                  <a:pt x="3326801" y="447009"/>
                  <a:pt x="3270142" y="575285"/>
                  <a:pt x="3307079" y="725764"/>
                </a:cubicBezTo>
                <a:cubicBezTo>
                  <a:pt x="3344016" y="876243"/>
                  <a:pt x="3273825" y="962331"/>
                  <a:pt x="3307079" y="1103156"/>
                </a:cubicBezTo>
                <a:cubicBezTo>
                  <a:pt x="3340333" y="1243981"/>
                  <a:pt x="3256173" y="1391788"/>
                  <a:pt x="3307079" y="1555198"/>
                </a:cubicBezTo>
                <a:cubicBezTo>
                  <a:pt x="3314638" y="1738237"/>
                  <a:pt x="3170347" y="1892427"/>
                  <a:pt x="2996032" y="1866245"/>
                </a:cubicBezTo>
                <a:cubicBezTo>
                  <a:pt x="2875176" y="1903198"/>
                  <a:pt x="2765480" y="1858103"/>
                  <a:pt x="2539585" y="1866245"/>
                </a:cubicBezTo>
                <a:cubicBezTo>
                  <a:pt x="2313690" y="1874387"/>
                  <a:pt x="2211397" y="1839416"/>
                  <a:pt x="1948888" y="1866245"/>
                </a:cubicBezTo>
                <a:cubicBezTo>
                  <a:pt x="1686379" y="1893074"/>
                  <a:pt x="1621110" y="1864616"/>
                  <a:pt x="1465591" y="1866245"/>
                </a:cubicBezTo>
                <a:cubicBezTo>
                  <a:pt x="1310072" y="1867874"/>
                  <a:pt x="1177032" y="1865482"/>
                  <a:pt x="928594" y="1866245"/>
                </a:cubicBezTo>
                <a:cubicBezTo>
                  <a:pt x="680156" y="1867008"/>
                  <a:pt x="583081" y="1818524"/>
                  <a:pt x="311047" y="1866245"/>
                </a:cubicBezTo>
                <a:cubicBezTo>
                  <a:pt x="130162" y="1838875"/>
                  <a:pt x="28309" y="1721234"/>
                  <a:pt x="0" y="1555198"/>
                </a:cubicBezTo>
                <a:cubicBezTo>
                  <a:pt x="-25619" y="1457380"/>
                  <a:pt x="10700" y="1274308"/>
                  <a:pt x="0" y="1177806"/>
                </a:cubicBezTo>
                <a:cubicBezTo>
                  <a:pt x="-10700" y="1081304"/>
                  <a:pt x="18608" y="900940"/>
                  <a:pt x="0" y="738206"/>
                </a:cubicBezTo>
                <a:cubicBezTo>
                  <a:pt x="-18608" y="575472"/>
                  <a:pt x="46087" y="483065"/>
                  <a:pt x="0" y="311047"/>
                </a:cubicBezTo>
                <a:close/>
              </a:path>
            </a:pathLst>
          </a:custGeom>
          <a:solidFill>
            <a:schemeClr val="bg2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BADFD49-8829-0045-029A-CF984D78B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5804" y="2708049"/>
            <a:ext cx="3080485" cy="19030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2696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Open Sans" panose="020F0502020204030204" pitchFamily="34" charset="0"/>
              </a:rPr>
              <a:t>Must be achieved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Use images with a resolution of ≥ 1920×1080.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compression ratio must be at least 50%.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compressed image transmission bit rate must be ≤ 2 Mbps.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image transmission time must be ≤ 2 seconds at 10 Mbps bandwidth.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compressed image must have a PSNR of ≥ 30 dB and a SSIM of ≥ 0.95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Open Sans" panose="020F05020202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>
          <a:extLst>
            <a:ext uri="{FF2B5EF4-FFF2-40B4-BE49-F238E27FC236}">
              <a16:creationId xmlns:a16="http://schemas.microsoft.com/office/drawing/2014/main" id="{E0609DFC-8A40-3BB5-A3CB-0CA2707AD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1">
            <a:extLst>
              <a:ext uri="{FF2B5EF4-FFF2-40B4-BE49-F238E27FC236}">
                <a16:creationId xmlns:a16="http://schemas.microsoft.com/office/drawing/2014/main" id="{32B5B24C-881B-916B-D1CA-301B4140C6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55378" y="2181616"/>
            <a:ext cx="4858346" cy="10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Pipeline</a:t>
            </a:r>
            <a:endParaRPr sz="4800" dirty="0"/>
          </a:p>
        </p:txBody>
      </p:sp>
      <p:sp>
        <p:nvSpPr>
          <p:cNvPr id="592" name="Google Shape;592;p41">
            <a:extLst>
              <a:ext uri="{FF2B5EF4-FFF2-40B4-BE49-F238E27FC236}">
                <a16:creationId xmlns:a16="http://schemas.microsoft.com/office/drawing/2014/main" id="{5CD73D9E-E95E-F8EB-4B8B-17644D865A4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05670" y="3307800"/>
            <a:ext cx="4757762" cy="4097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  <a:endParaRPr dirty="0"/>
          </a:p>
        </p:txBody>
      </p:sp>
      <p:grpSp>
        <p:nvGrpSpPr>
          <p:cNvPr id="2" name="Google Shape;2292;p74">
            <a:extLst>
              <a:ext uri="{FF2B5EF4-FFF2-40B4-BE49-F238E27FC236}">
                <a16:creationId xmlns:a16="http://schemas.microsoft.com/office/drawing/2014/main" id="{630E011D-2EC1-BFAC-73D3-E31F454B09D1}"/>
              </a:ext>
            </a:extLst>
          </p:cNvPr>
          <p:cNvGrpSpPr/>
          <p:nvPr/>
        </p:nvGrpSpPr>
        <p:grpSpPr>
          <a:xfrm>
            <a:off x="430276" y="1122680"/>
            <a:ext cx="3191764" cy="2895599"/>
            <a:chOff x="1361013" y="2185041"/>
            <a:chExt cx="2381174" cy="2091267"/>
          </a:xfrm>
        </p:grpSpPr>
        <p:sp>
          <p:nvSpPr>
            <p:cNvPr id="3" name="Google Shape;2293;p74">
              <a:extLst>
                <a:ext uri="{FF2B5EF4-FFF2-40B4-BE49-F238E27FC236}">
                  <a16:creationId xmlns:a16="http://schemas.microsoft.com/office/drawing/2014/main" id="{F383FD98-775C-DA4E-5440-75277556E5F4}"/>
                </a:ext>
              </a:extLst>
            </p:cNvPr>
            <p:cNvSpPr/>
            <p:nvPr/>
          </p:nvSpPr>
          <p:spPr>
            <a:xfrm>
              <a:off x="1863244" y="2393344"/>
              <a:ext cx="1612039" cy="911990"/>
            </a:xfrm>
            <a:custGeom>
              <a:avLst/>
              <a:gdLst/>
              <a:ahLst/>
              <a:cxnLst/>
              <a:rect l="l" t="t" r="r" b="b"/>
              <a:pathLst>
                <a:path w="1140" h="644" extrusionOk="0">
                  <a:moveTo>
                    <a:pt x="1126" y="644"/>
                  </a:moveTo>
                  <a:cubicBezTo>
                    <a:pt x="15" y="644"/>
                    <a:pt x="15" y="644"/>
                    <a:pt x="15" y="644"/>
                  </a:cubicBezTo>
                  <a:cubicBezTo>
                    <a:pt x="7" y="644"/>
                    <a:pt x="0" y="637"/>
                    <a:pt x="0" y="63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5" y="0"/>
                  </a:cubicBezTo>
                  <a:cubicBezTo>
                    <a:pt x="1126" y="0"/>
                    <a:pt x="1126" y="0"/>
                    <a:pt x="1126" y="0"/>
                  </a:cubicBezTo>
                  <a:cubicBezTo>
                    <a:pt x="1134" y="0"/>
                    <a:pt x="1140" y="6"/>
                    <a:pt x="1140" y="14"/>
                  </a:cubicBezTo>
                  <a:cubicBezTo>
                    <a:pt x="1140" y="630"/>
                    <a:pt x="1140" y="630"/>
                    <a:pt x="1140" y="630"/>
                  </a:cubicBezTo>
                  <a:cubicBezTo>
                    <a:pt x="1140" y="637"/>
                    <a:pt x="1134" y="644"/>
                    <a:pt x="1126" y="6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2294;p74">
              <a:extLst>
                <a:ext uri="{FF2B5EF4-FFF2-40B4-BE49-F238E27FC236}">
                  <a16:creationId xmlns:a16="http://schemas.microsoft.com/office/drawing/2014/main" id="{B5AFED60-3576-B13A-1CB3-34E04BA1814B}"/>
                </a:ext>
              </a:extLst>
            </p:cNvPr>
            <p:cNvSpPr/>
            <p:nvPr/>
          </p:nvSpPr>
          <p:spPr>
            <a:xfrm>
              <a:off x="1863244" y="2393344"/>
              <a:ext cx="1612039" cy="110298"/>
            </a:xfrm>
            <a:custGeom>
              <a:avLst/>
              <a:gdLst/>
              <a:ahLst/>
              <a:cxnLst/>
              <a:rect l="l" t="t" r="r" b="b"/>
              <a:pathLst>
                <a:path w="1140" h="78" extrusionOk="0">
                  <a:moveTo>
                    <a:pt x="1140" y="78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129" y="0"/>
                    <a:pt x="1129" y="0"/>
                    <a:pt x="1129" y="0"/>
                  </a:cubicBezTo>
                  <a:cubicBezTo>
                    <a:pt x="1135" y="0"/>
                    <a:pt x="1140" y="5"/>
                    <a:pt x="1140" y="12"/>
                  </a:cubicBezTo>
                  <a:lnTo>
                    <a:pt x="1140" y="7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2295;p74">
              <a:extLst>
                <a:ext uri="{FF2B5EF4-FFF2-40B4-BE49-F238E27FC236}">
                  <a16:creationId xmlns:a16="http://schemas.microsoft.com/office/drawing/2014/main" id="{D46DE31F-E3F0-302C-B4C8-8A867B67FF96}"/>
                </a:ext>
              </a:extLst>
            </p:cNvPr>
            <p:cNvSpPr/>
            <p:nvPr/>
          </p:nvSpPr>
          <p:spPr>
            <a:xfrm>
              <a:off x="1948047" y="2435334"/>
              <a:ext cx="0" cy="0"/>
            </a:xfrm>
            <a:prstGeom prst="ellipse">
              <a:avLst/>
            </a:prstGeom>
            <a:solidFill>
              <a:srgbClr val="B0ADF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2296;p74">
              <a:extLst>
                <a:ext uri="{FF2B5EF4-FFF2-40B4-BE49-F238E27FC236}">
                  <a16:creationId xmlns:a16="http://schemas.microsoft.com/office/drawing/2014/main" id="{7D3CB634-32F2-2C12-8BBD-97B941B83335}"/>
                </a:ext>
              </a:extLst>
            </p:cNvPr>
            <p:cNvSpPr/>
            <p:nvPr/>
          </p:nvSpPr>
          <p:spPr>
            <a:xfrm>
              <a:off x="2011443" y="2435334"/>
              <a:ext cx="0" cy="0"/>
            </a:xfrm>
            <a:prstGeom prst="ellipse">
              <a:avLst/>
            </a:prstGeom>
            <a:solidFill>
              <a:srgbClr val="B0ADF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2297;p74">
              <a:extLst>
                <a:ext uri="{FF2B5EF4-FFF2-40B4-BE49-F238E27FC236}">
                  <a16:creationId xmlns:a16="http://schemas.microsoft.com/office/drawing/2014/main" id="{D41C64F6-95ED-F4EB-B3C9-DCE0DE7FECC7}"/>
                </a:ext>
              </a:extLst>
            </p:cNvPr>
            <p:cNvSpPr/>
            <p:nvPr/>
          </p:nvSpPr>
          <p:spPr>
            <a:xfrm>
              <a:off x="2076486" y="2435334"/>
              <a:ext cx="0" cy="0"/>
            </a:xfrm>
            <a:prstGeom prst="ellipse">
              <a:avLst/>
            </a:prstGeom>
            <a:solidFill>
              <a:srgbClr val="B0ADF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298;p74">
              <a:extLst>
                <a:ext uri="{FF2B5EF4-FFF2-40B4-BE49-F238E27FC236}">
                  <a16:creationId xmlns:a16="http://schemas.microsoft.com/office/drawing/2014/main" id="{71C28A85-BEFD-F21C-5CDE-5BE12B217E0E}"/>
                </a:ext>
              </a:extLst>
            </p:cNvPr>
            <p:cNvSpPr/>
            <p:nvPr/>
          </p:nvSpPr>
          <p:spPr>
            <a:xfrm>
              <a:off x="3593060" y="2936744"/>
              <a:ext cx="149126" cy="27180"/>
            </a:xfrm>
            <a:custGeom>
              <a:avLst/>
              <a:gdLst/>
              <a:ahLst/>
              <a:cxnLst/>
              <a:rect l="l" t="t" r="r" b="b"/>
              <a:pathLst>
                <a:path w="105" h="19" extrusionOk="0">
                  <a:moveTo>
                    <a:pt x="96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1" y="0"/>
                    <a:pt x="105" y="4"/>
                    <a:pt x="105" y="9"/>
                  </a:cubicBezTo>
                  <a:cubicBezTo>
                    <a:pt x="105" y="15"/>
                    <a:pt x="101" y="19"/>
                    <a:pt x="96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299;p74">
              <a:extLst>
                <a:ext uri="{FF2B5EF4-FFF2-40B4-BE49-F238E27FC236}">
                  <a16:creationId xmlns:a16="http://schemas.microsoft.com/office/drawing/2014/main" id="{27B28618-A07E-9E4F-E4FF-83F5B2B21EE3}"/>
                </a:ext>
              </a:extLst>
            </p:cNvPr>
            <p:cNvSpPr/>
            <p:nvPr/>
          </p:nvSpPr>
          <p:spPr>
            <a:xfrm>
              <a:off x="1434289" y="3066831"/>
              <a:ext cx="129263" cy="157257"/>
            </a:xfrm>
            <a:custGeom>
              <a:avLst/>
              <a:gdLst/>
              <a:ahLst/>
              <a:cxnLst/>
              <a:rect l="l" t="t" r="r" b="b"/>
              <a:pathLst>
                <a:path w="157" h="191" extrusionOk="0">
                  <a:moveTo>
                    <a:pt x="157" y="0"/>
                  </a:moveTo>
                  <a:lnTo>
                    <a:pt x="11" y="76"/>
                  </a:lnTo>
                  <a:lnTo>
                    <a:pt x="54" y="96"/>
                  </a:lnTo>
                  <a:lnTo>
                    <a:pt x="0" y="158"/>
                  </a:lnTo>
                  <a:lnTo>
                    <a:pt x="42" y="191"/>
                  </a:lnTo>
                  <a:lnTo>
                    <a:pt x="91" y="124"/>
                  </a:lnTo>
                  <a:lnTo>
                    <a:pt x="126" y="160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2300;p74">
              <a:extLst>
                <a:ext uri="{FF2B5EF4-FFF2-40B4-BE49-F238E27FC236}">
                  <a16:creationId xmlns:a16="http://schemas.microsoft.com/office/drawing/2014/main" id="{C7EB419A-7984-4980-053B-EC19E46F1917}"/>
                </a:ext>
              </a:extLst>
            </p:cNvPr>
            <p:cNvSpPr/>
            <p:nvPr/>
          </p:nvSpPr>
          <p:spPr>
            <a:xfrm>
              <a:off x="1361013" y="2539898"/>
              <a:ext cx="368193" cy="368195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242" y="260"/>
                  </a:moveTo>
                  <a:cubicBezTo>
                    <a:pt x="18" y="260"/>
                    <a:pt x="18" y="260"/>
                    <a:pt x="18" y="260"/>
                  </a:cubicBezTo>
                  <a:cubicBezTo>
                    <a:pt x="8" y="260"/>
                    <a:pt x="0" y="252"/>
                    <a:pt x="0" y="24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42" y="0"/>
                    <a:pt x="242" y="0"/>
                    <a:pt x="242" y="0"/>
                  </a:cubicBezTo>
                  <a:cubicBezTo>
                    <a:pt x="252" y="0"/>
                    <a:pt x="260" y="8"/>
                    <a:pt x="260" y="18"/>
                  </a:cubicBezTo>
                  <a:cubicBezTo>
                    <a:pt x="260" y="242"/>
                    <a:pt x="260" y="242"/>
                    <a:pt x="260" y="242"/>
                  </a:cubicBezTo>
                  <a:cubicBezTo>
                    <a:pt x="260" y="252"/>
                    <a:pt x="252" y="260"/>
                    <a:pt x="242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2301;p74">
              <a:extLst>
                <a:ext uri="{FF2B5EF4-FFF2-40B4-BE49-F238E27FC236}">
                  <a16:creationId xmlns:a16="http://schemas.microsoft.com/office/drawing/2014/main" id="{C4306973-4EC9-E10D-F475-19B44BE4E08A}"/>
                </a:ext>
              </a:extLst>
            </p:cNvPr>
            <p:cNvSpPr/>
            <p:nvPr/>
          </p:nvSpPr>
          <p:spPr>
            <a:xfrm>
              <a:off x="1440052" y="2679041"/>
              <a:ext cx="198546" cy="90633"/>
            </a:xfrm>
            <a:custGeom>
              <a:avLst/>
              <a:gdLst/>
              <a:ahLst/>
              <a:cxnLst/>
              <a:rect l="l" t="t" r="r" b="b"/>
              <a:pathLst>
                <a:path w="140" h="64" extrusionOk="0">
                  <a:moveTo>
                    <a:pt x="104" y="11"/>
                  </a:moveTo>
                  <a:cubicBezTo>
                    <a:pt x="102" y="9"/>
                    <a:pt x="102" y="5"/>
                    <a:pt x="104" y="3"/>
                  </a:cubicBezTo>
                  <a:cubicBezTo>
                    <a:pt x="107" y="0"/>
                    <a:pt x="110" y="0"/>
                    <a:pt x="113" y="3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40" y="30"/>
                    <a:pt x="140" y="34"/>
                    <a:pt x="138" y="36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0" y="64"/>
                    <a:pt x="107" y="64"/>
                    <a:pt x="104" y="61"/>
                  </a:cubicBezTo>
                  <a:cubicBezTo>
                    <a:pt x="102" y="59"/>
                    <a:pt x="102" y="55"/>
                    <a:pt x="104" y="53"/>
                  </a:cubicBezTo>
                  <a:cubicBezTo>
                    <a:pt x="125" y="32"/>
                    <a:pt x="125" y="32"/>
                    <a:pt x="125" y="32"/>
                  </a:cubicBezTo>
                  <a:lnTo>
                    <a:pt x="104" y="11"/>
                  </a:lnTo>
                  <a:close/>
                  <a:moveTo>
                    <a:pt x="15" y="32"/>
                  </a:moveTo>
                  <a:cubicBezTo>
                    <a:pt x="36" y="53"/>
                    <a:pt x="36" y="53"/>
                    <a:pt x="36" y="53"/>
                  </a:cubicBezTo>
                  <a:cubicBezTo>
                    <a:pt x="38" y="55"/>
                    <a:pt x="38" y="59"/>
                    <a:pt x="36" y="61"/>
                  </a:cubicBezTo>
                  <a:cubicBezTo>
                    <a:pt x="33" y="64"/>
                    <a:pt x="29" y="64"/>
                    <a:pt x="27" y="61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4"/>
                    <a:pt x="0" y="30"/>
                    <a:pt x="2" y="28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9" y="0"/>
                    <a:pt x="33" y="0"/>
                    <a:pt x="36" y="3"/>
                  </a:cubicBezTo>
                  <a:cubicBezTo>
                    <a:pt x="38" y="5"/>
                    <a:pt x="38" y="9"/>
                    <a:pt x="36" y="11"/>
                  </a:cubicBezTo>
                  <a:lnTo>
                    <a:pt x="15" y="32"/>
                  </a:lnTo>
                  <a:close/>
                  <a:moveTo>
                    <a:pt x="72" y="5"/>
                  </a:moveTo>
                  <a:cubicBezTo>
                    <a:pt x="73" y="2"/>
                    <a:pt x="77" y="0"/>
                    <a:pt x="80" y="1"/>
                  </a:cubicBezTo>
                  <a:cubicBezTo>
                    <a:pt x="83" y="2"/>
                    <a:pt x="85" y="6"/>
                    <a:pt x="84" y="9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64" y="62"/>
                    <a:pt x="60" y="64"/>
                    <a:pt x="57" y="63"/>
                  </a:cubicBezTo>
                  <a:cubicBezTo>
                    <a:pt x="54" y="62"/>
                    <a:pt x="52" y="58"/>
                    <a:pt x="53" y="55"/>
                  </a:cubicBezTo>
                  <a:lnTo>
                    <a:pt x="72" y="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302;p74">
              <a:extLst>
                <a:ext uri="{FF2B5EF4-FFF2-40B4-BE49-F238E27FC236}">
                  <a16:creationId xmlns:a16="http://schemas.microsoft.com/office/drawing/2014/main" id="{BF20BFAB-C24F-7407-E8E5-C5138EE7FD28}"/>
                </a:ext>
              </a:extLst>
            </p:cNvPr>
            <p:cNvSpPr/>
            <p:nvPr/>
          </p:nvSpPr>
          <p:spPr>
            <a:xfrm>
              <a:off x="2533435" y="2185041"/>
              <a:ext cx="586839" cy="494231"/>
            </a:xfrm>
            <a:custGeom>
              <a:avLst/>
              <a:gdLst/>
              <a:ahLst/>
              <a:cxnLst/>
              <a:rect l="l" t="t" r="r" b="b"/>
              <a:pathLst>
                <a:path w="415" h="349" extrusionOk="0">
                  <a:moveTo>
                    <a:pt x="394" y="349"/>
                  </a:moveTo>
                  <a:cubicBezTo>
                    <a:pt x="20" y="349"/>
                    <a:pt x="20" y="349"/>
                    <a:pt x="20" y="349"/>
                  </a:cubicBezTo>
                  <a:cubicBezTo>
                    <a:pt x="9" y="349"/>
                    <a:pt x="0" y="340"/>
                    <a:pt x="0" y="32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0"/>
                    <a:pt x="9" y="0"/>
                    <a:pt x="20" y="0"/>
                  </a:cubicBezTo>
                  <a:cubicBezTo>
                    <a:pt x="394" y="0"/>
                    <a:pt x="394" y="0"/>
                    <a:pt x="394" y="0"/>
                  </a:cubicBezTo>
                  <a:cubicBezTo>
                    <a:pt x="405" y="0"/>
                    <a:pt x="415" y="10"/>
                    <a:pt x="415" y="21"/>
                  </a:cubicBezTo>
                  <a:cubicBezTo>
                    <a:pt x="415" y="329"/>
                    <a:pt x="415" y="329"/>
                    <a:pt x="415" y="329"/>
                  </a:cubicBezTo>
                  <a:cubicBezTo>
                    <a:pt x="415" y="340"/>
                    <a:pt x="405" y="349"/>
                    <a:pt x="394" y="3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2303;p74">
              <a:extLst>
                <a:ext uri="{FF2B5EF4-FFF2-40B4-BE49-F238E27FC236}">
                  <a16:creationId xmlns:a16="http://schemas.microsoft.com/office/drawing/2014/main" id="{A33F87F9-3C8F-E60A-CC14-6EFF466853EC}"/>
                </a:ext>
              </a:extLst>
            </p:cNvPr>
            <p:cNvSpPr/>
            <p:nvPr/>
          </p:nvSpPr>
          <p:spPr>
            <a:xfrm>
              <a:off x="2714567" y="2438628"/>
              <a:ext cx="246999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2304;p74">
              <a:extLst>
                <a:ext uri="{FF2B5EF4-FFF2-40B4-BE49-F238E27FC236}">
                  <a16:creationId xmlns:a16="http://schemas.microsoft.com/office/drawing/2014/main" id="{3A2782A0-D5D5-63E6-C92A-1D0BDAD32183}"/>
                </a:ext>
              </a:extLst>
            </p:cNvPr>
            <p:cNvSpPr/>
            <p:nvPr/>
          </p:nvSpPr>
          <p:spPr>
            <a:xfrm>
              <a:off x="2714567" y="2438628"/>
              <a:ext cx="206656" cy="6587"/>
            </a:xfrm>
            <a:custGeom>
              <a:avLst/>
              <a:gdLst/>
              <a:ahLst/>
              <a:cxnLst/>
              <a:rect l="l" t="t" r="r" b="b"/>
              <a:pathLst>
                <a:path w="251" h="8" extrusionOk="0">
                  <a:moveTo>
                    <a:pt x="0" y="8"/>
                  </a:moveTo>
                  <a:lnTo>
                    <a:pt x="251" y="8"/>
                  </a:lnTo>
                  <a:lnTo>
                    <a:pt x="251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305;p74">
              <a:extLst>
                <a:ext uri="{FF2B5EF4-FFF2-40B4-BE49-F238E27FC236}">
                  <a16:creationId xmlns:a16="http://schemas.microsoft.com/office/drawing/2014/main" id="{C00E554B-E229-8512-3F91-E4D9A195411F}"/>
                </a:ext>
              </a:extLst>
            </p:cNvPr>
            <p:cNvSpPr/>
            <p:nvPr/>
          </p:nvSpPr>
          <p:spPr>
            <a:xfrm>
              <a:off x="2619884" y="2502024"/>
              <a:ext cx="493998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2306;p74">
              <a:extLst>
                <a:ext uri="{FF2B5EF4-FFF2-40B4-BE49-F238E27FC236}">
                  <a16:creationId xmlns:a16="http://schemas.microsoft.com/office/drawing/2014/main" id="{D797BC74-014B-75E9-EA46-60358B486464}"/>
                </a:ext>
              </a:extLst>
            </p:cNvPr>
            <p:cNvSpPr/>
            <p:nvPr/>
          </p:nvSpPr>
          <p:spPr>
            <a:xfrm>
              <a:off x="2619884" y="2502024"/>
              <a:ext cx="428955" cy="7410"/>
            </a:xfrm>
            <a:custGeom>
              <a:avLst/>
              <a:gdLst/>
              <a:ahLst/>
              <a:cxnLst/>
              <a:rect l="l" t="t" r="r" b="b"/>
              <a:pathLst>
                <a:path w="521" h="9" extrusionOk="0">
                  <a:moveTo>
                    <a:pt x="0" y="9"/>
                  </a:moveTo>
                  <a:lnTo>
                    <a:pt x="521" y="9"/>
                  </a:lnTo>
                  <a:lnTo>
                    <a:pt x="521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2307;p74">
              <a:extLst>
                <a:ext uri="{FF2B5EF4-FFF2-40B4-BE49-F238E27FC236}">
                  <a16:creationId xmlns:a16="http://schemas.microsoft.com/office/drawing/2014/main" id="{8C540F99-A496-E070-78D7-FC5EDF55959B}"/>
                </a:ext>
              </a:extLst>
            </p:cNvPr>
            <p:cNvSpPr/>
            <p:nvPr/>
          </p:nvSpPr>
          <p:spPr>
            <a:xfrm>
              <a:off x="2619884" y="2356294"/>
              <a:ext cx="493998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2308;p74">
              <a:extLst>
                <a:ext uri="{FF2B5EF4-FFF2-40B4-BE49-F238E27FC236}">
                  <a16:creationId xmlns:a16="http://schemas.microsoft.com/office/drawing/2014/main" id="{5F7B3DE5-0A01-0B4B-A85B-A2851E487CD2}"/>
                </a:ext>
              </a:extLst>
            </p:cNvPr>
            <p:cNvSpPr/>
            <p:nvPr/>
          </p:nvSpPr>
          <p:spPr>
            <a:xfrm>
              <a:off x="2619884" y="2356294"/>
              <a:ext cx="428955" cy="6587"/>
            </a:xfrm>
            <a:custGeom>
              <a:avLst/>
              <a:gdLst/>
              <a:ahLst/>
              <a:cxnLst/>
              <a:rect l="l" t="t" r="r" b="b"/>
              <a:pathLst>
                <a:path w="521" h="8" extrusionOk="0">
                  <a:moveTo>
                    <a:pt x="0" y="8"/>
                  </a:moveTo>
                  <a:lnTo>
                    <a:pt x="521" y="8"/>
                  </a:lnTo>
                  <a:lnTo>
                    <a:pt x="521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309;p74">
              <a:extLst>
                <a:ext uri="{FF2B5EF4-FFF2-40B4-BE49-F238E27FC236}">
                  <a16:creationId xmlns:a16="http://schemas.microsoft.com/office/drawing/2014/main" id="{EEECAE6C-DEA1-6EB4-02B8-95CDEAE2604F}"/>
                </a:ext>
              </a:extLst>
            </p:cNvPr>
            <p:cNvSpPr/>
            <p:nvPr/>
          </p:nvSpPr>
          <p:spPr>
            <a:xfrm>
              <a:off x="2614121" y="2575301"/>
              <a:ext cx="246999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310;p74">
              <a:extLst>
                <a:ext uri="{FF2B5EF4-FFF2-40B4-BE49-F238E27FC236}">
                  <a16:creationId xmlns:a16="http://schemas.microsoft.com/office/drawing/2014/main" id="{4979D426-B31D-394A-F62B-153FB906DF8D}"/>
                </a:ext>
              </a:extLst>
            </p:cNvPr>
            <p:cNvSpPr/>
            <p:nvPr/>
          </p:nvSpPr>
          <p:spPr>
            <a:xfrm>
              <a:off x="2614121" y="2575301"/>
              <a:ext cx="129263" cy="5763"/>
            </a:xfrm>
            <a:custGeom>
              <a:avLst/>
              <a:gdLst/>
              <a:ahLst/>
              <a:cxnLst/>
              <a:rect l="l" t="t" r="r" b="b"/>
              <a:pathLst>
                <a:path w="157" h="7" extrusionOk="0">
                  <a:moveTo>
                    <a:pt x="0" y="7"/>
                  </a:moveTo>
                  <a:lnTo>
                    <a:pt x="157" y="7"/>
                  </a:lnTo>
                  <a:lnTo>
                    <a:pt x="157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311;p74">
              <a:extLst>
                <a:ext uri="{FF2B5EF4-FFF2-40B4-BE49-F238E27FC236}">
                  <a16:creationId xmlns:a16="http://schemas.microsoft.com/office/drawing/2014/main" id="{40D4948D-F69C-94B2-5FCD-5D6A6A3FA923}"/>
                </a:ext>
              </a:extLst>
            </p:cNvPr>
            <p:cNvSpPr/>
            <p:nvPr/>
          </p:nvSpPr>
          <p:spPr>
            <a:xfrm>
              <a:off x="2781257" y="2575301"/>
              <a:ext cx="246999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312;p74">
              <a:extLst>
                <a:ext uri="{FF2B5EF4-FFF2-40B4-BE49-F238E27FC236}">
                  <a16:creationId xmlns:a16="http://schemas.microsoft.com/office/drawing/2014/main" id="{834E868E-0B51-3724-33A0-90C97A1A3967}"/>
                </a:ext>
              </a:extLst>
            </p:cNvPr>
            <p:cNvSpPr/>
            <p:nvPr/>
          </p:nvSpPr>
          <p:spPr>
            <a:xfrm>
              <a:off x="2781257" y="2575301"/>
              <a:ext cx="139966" cy="5763"/>
            </a:xfrm>
            <a:custGeom>
              <a:avLst/>
              <a:gdLst/>
              <a:ahLst/>
              <a:cxnLst/>
              <a:rect l="l" t="t" r="r" b="b"/>
              <a:pathLst>
                <a:path w="170" h="7" extrusionOk="0">
                  <a:moveTo>
                    <a:pt x="0" y="7"/>
                  </a:moveTo>
                  <a:lnTo>
                    <a:pt x="170" y="7"/>
                  </a:lnTo>
                  <a:lnTo>
                    <a:pt x="170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13;p74">
              <a:extLst>
                <a:ext uri="{FF2B5EF4-FFF2-40B4-BE49-F238E27FC236}">
                  <a16:creationId xmlns:a16="http://schemas.microsoft.com/office/drawing/2014/main" id="{9394DF31-E148-D4E8-F668-8FDBDE761280}"/>
                </a:ext>
              </a:extLst>
            </p:cNvPr>
            <p:cNvSpPr/>
            <p:nvPr/>
          </p:nvSpPr>
          <p:spPr>
            <a:xfrm>
              <a:off x="2614121" y="2438628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314;p74">
              <a:extLst>
                <a:ext uri="{FF2B5EF4-FFF2-40B4-BE49-F238E27FC236}">
                  <a16:creationId xmlns:a16="http://schemas.microsoft.com/office/drawing/2014/main" id="{77FFB8FA-7766-1773-9A90-4FE6C72056B5}"/>
                </a:ext>
              </a:extLst>
            </p:cNvPr>
            <p:cNvSpPr/>
            <p:nvPr/>
          </p:nvSpPr>
          <p:spPr>
            <a:xfrm>
              <a:off x="2614121" y="2438628"/>
              <a:ext cx="58456" cy="6587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0" y="8"/>
                  </a:moveTo>
                  <a:lnTo>
                    <a:pt x="71" y="8"/>
                  </a:lnTo>
                  <a:lnTo>
                    <a:pt x="71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315;p74">
              <a:extLst>
                <a:ext uri="{FF2B5EF4-FFF2-40B4-BE49-F238E27FC236}">
                  <a16:creationId xmlns:a16="http://schemas.microsoft.com/office/drawing/2014/main" id="{CFDC4356-1F07-BE8F-4CC8-F78BA9726E90}"/>
                </a:ext>
              </a:extLst>
            </p:cNvPr>
            <p:cNvSpPr/>
            <p:nvPr/>
          </p:nvSpPr>
          <p:spPr>
            <a:xfrm>
              <a:off x="2779610" y="2287958"/>
              <a:ext cx="246999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316;p74">
              <a:extLst>
                <a:ext uri="{FF2B5EF4-FFF2-40B4-BE49-F238E27FC236}">
                  <a16:creationId xmlns:a16="http://schemas.microsoft.com/office/drawing/2014/main" id="{1547C942-03FD-9AD5-E98A-94DC05758139}"/>
                </a:ext>
              </a:extLst>
            </p:cNvPr>
            <p:cNvSpPr/>
            <p:nvPr/>
          </p:nvSpPr>
          <p:spPr>
            <a:xfrm>
              <a:off x="2779610" y="2287958"/>
              <a:ext cx="141613" cy="7410"/>
            </a:xfrm>
            <a:custGeom>
              <a:avLst/>
              <a:gdLst/>
              <a:ahLst/>
              <a:cxnLst/>
              <a:rect l="l" t="t" r="r" b="b"/>
              <a:pathLst>
                <a:path w="172" h="9" extrusionOk="0">
                  <a:moveTo>
                    <a:pt x="0" y="9"/>
                  </a:moveTo>
                  <a:lnTo>
                    <a:pt x="172" y="9"/>
                  </a:lnTo>
                  <a:lnTo>
                    <a:pt x="172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317;p74">
              <a:extLst>
                <a:ext uri="{FF2B5EF4-FFF2-40B4-BE49-F238E27FC236}">
                  <a16:creationId xmlns:a16="http://schemas.microsoft.com/office/drawing/2014/main" id="{A2DD6B6F-28F7-1498-B276-584E24D78C29}"/>
                </a:ext>
              </a:extLst>
            </p:cNvPr>
            <p:cNvSpPr/>
            <p:nvPr/>
          </p:nvSpPr>
          <p:spPr>
            <a:xfrm>
              <a:off x="2663521" y="2262434"/>
              <a:ext cx="29640" cy="58457"/>
            </a:xfrm>
            <a:custGeom>
              <a:avLst/>
              <a:gdLst/>
              <a:ahLst/>
              <a:cxnLst/>
              <a:rect l="l" t="t" r="r" b="b"/>
              <a:pathLst>
                <a:path w="36" h="71" extrusionOk="0">
                  <a:moveTo>
                    <a:pt x="30" y="0"/>
                  </a:moveTo>
                  <a:lnTo>
                    <a:pt x="0" y="69"/>
                  </a:lnTo>
                  <a:lnTo>
                    <a:pt x="7" y="71"/>
                  </a:lnTo>
                  <a:lnTo>
                    <a:pt x="36" y="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318;p74">
              <a:extLst>
                <a:ext uri="{FF2B5EF4-FFF2-40B4-BE49-F238E27FC236}">
                  <a16:creationId xmlns:a16="http://schemas.microsoft.com/office/drawing/2014/main" id="{CB0C2AB2-DE38-FA69-B5A8-C15E8BF1EFCA}"/>
                </a:ext>
              </a:extLst>
            </p:cNvPr>
            <p:cNvSpPr/>
            <p:nvPr/>
          </p:nvSpPr>
          <p:spPr>
            <a:xfrm>
              <a:off x="2663521" y="2262434"/>
              <a:ext cx="29640" cy="58457"/>
            </a:xfrm>
            <a:custGeom>
              <a:avLst/>
              <a:gdLst/>
              <a:ahLst/>
              <a:cxnLst/>
              <a:rect l="l" t="t" r="r" b="b"/>
              <a:pathLst>
                <a:path w="36" h="71" extrusionOk="0">
                  <a:moveTo>
                    <a:pt x="30" y="0"/>
                  </a:moveTo>
                  <a:lnTo>
                    <a:pt x="0" y="69"/>
                  </a:lnTo>
                  <a:lnTo>
                    <a:pt x="7" y="71"/>
                  </a:lnTo>
                  <a:lnTo>
                    <a:pt x="36" y="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319;p74">
              <a:extLst>
                <a:ext uri="{FF2B5EF4-FFF2-40B4-BE49-F238E27FC236}">
                  <a16:creationId xmlns:a16="http://schemas.microsoft.com/office/drawing/2014/main" id="{9DC5C532-EA89-2C05-CD73-C3714D2F6C61}"/>
                </a:ext>
              </a:extLst>
            </p:cNvPr>
            <p:cNvSpPr/>
            <p:nvPr/>
          </p:nvSpPr>
          <p:spPr>
            <a:xfrm>
              <a:off x="2618238" y="2269844"/>
              <a:ext cx="27170" cy="45283"/>
            </a:xfrm>
            <a:custGeom>
              <a:avLst/>
              <a:gdLst/>
              <a:ahLst/>
              <a:cxnLst/>
              <a:rect l="l" t="t" r="r" b="b"/>
              <a:pathLst>
                <a:path w="33" h="55" extrusionOk="0">
                  <a:moveTo>
                    <a:pt x="28" y="0"/>
                  </a:moveTo>
                  <a:lnTo>
                    <a:pt x="0" y="26"/>
                  </a:lnTo>
                  <a:lnTo>
                    <a:pt x="28" y="55"/>
                  </a:lnTo>
                  <a:lnTo>
                    <a:pt x="33" y="50"/>
                  </a:lnTo>
                  <a:lnTo>
                    <a:pt x="11" y="28"/>
                  </a:lnTo>
                  <a:lnTo>
                    <a:pt x="33" y="5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320;p74">
              <a:extLst>
                <a:ext uri="{FF2B5EF4-FFF2-40B4-BE49-F238E27FC236}">
                  <a16:creationId xmlns:a16="http://schemas.microsoft.com/office/drawing/2014/main" id="{F301900C-21FF-EE8F-C6D9-A23DB1CBD7D3}"/>
                </a:ext>
              </a:extLst>
            </p:cNvPr>
            <p:cNvSpPr/>
            <p:nvPr/>
          </p:nvSpPr>
          <p:spPr>
            <a:xfrm>
              <a:off x="2716214" y="2269844"/>
              <a:ext cx="27993" cy="45283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0" y="5"/>
                  </a:moveTo>
                  <a:lnTo>
                    <a:pt x="24" y="28"/>
                  </a:lnTo>
                  <a:lnTo>
                    <a:pt x="0" y="50"/>
                  </a:lnTo>
                  <a:lnTo>
                    <a:pt x="5" y="55"/>
                  </a:lnTo>
                  <a:lnTo>
                    <a:pt x="34" y="26"/>
                  </a:lnTo>
                  <a:lnTo>
                    <a:pt x="5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2321;p74">
              <a:extLst>
                <a:ext uri="{FF2B5EF4-FFF2-40B4-BE49-F238E27FC236}">
                  <a16:creationId xmlns:a16="http://schemas.microsoft.com/office/drawing/2014/main" id="{23A9F3EC-D2CA-BC3A-3F40-AE41563F6979}"/>
                </a:ext>
              </a:extLst>
            </p:cNvPr>
            <p:cNvSpPr/>
            <p:nvPr/>
          </p:nvSpPr>
          <p:spPr>
            <a:xfrm>
              <a:off x="3365821" y="2647754"/>
              <a:ext cx="242866" cy="131700"/>
            </a:xfrm>
            <a:custGeom>
              <a:avLst/>
              <a:gdLst/>
              <a:ahLst/>
              <a:cxnLst/>
              <a:rect l="l" t="t" r="r" b="b"/>
              <a:pathLst>
                <a:path w="172" h="93" extrusionOk="0">
                  <a:moveTo>
                    <a:pt x="160" y="93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7" y="0"/>
                    <a:pt x="172" y="5"/>
                    <a:pt x="172" y="12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2" y="88"/>
                    <a:pt x="167" y="93"/>
                    <a:pt x="160" y="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2322;p74">
              <a:extLst>
                <a:ext uri="{FF2B5EF4-FFF2-40B4-BE49-F238E27FC236}">
                  <a16:creationId xmlns:a16="http://schemas.microsoft.com/office/drawing/2014/main" id="{504626A8-9DC0-EDCC-63E2-7598CA887E70}"/>
                </a:ext>
              </a:extLst>
            </p:cNvPr>
            <p:cNvSpPr/>
            <p:nvPr/>
          </p:nvSpPr>
          <p:spPr>
            <a:xfrm>
              <a:off x="3365821" y="2752318"/>
              <a:ext cx="49400" cy="58457"/>
            </a:xfrm>
            <a:custGeom>
              <a:avLst/>
              <a:gdLst/>
              <a:ahLst/>
              <a:cxnLst/>
              <a:rect l="l" t="t" r="r" b="b"/>
              <a:pathLst>
                <a:path w="60" h="71" extrusionOk="0">
                  <a:moveTo>
                    <a:pt x="0" y="0"/>
                  </a:moveTo>
                  <a:lnTo>
                    <a:pt x="0" y="71"/>
                  </a:lnTo>
                  <a:lnTo>
                    <a:pt x="6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2323;p74">
              <a:extLst>
                <a:ext uri="{FF2B5EF4-FFF2-40B4-BE49-F238E27FC236}">
                  <a16:creationId xmlns:a16="http://schemas.microsoft.com/office/drawing/2014/main" id="{814A7D32-4300-6BD4-242E-962FD816D693}"/>
                </a:ext>
              </a:extLst>
            </p:cNvPr>
            <p:cNvSpPr/>
            <p:nvPr/>
          </p:nvSpPr>
          <p:spPr>
            <a:xfrm>
              <a:off x="3528017" y="2701271"/>
              <a:ext cx="0" cy="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2324;p74">
              <a:extLst>
                <a:ext uri="{FF2B5EF4-FFF2-40B4-BE49-F238E27FC236}">
                  <a16:creationId xmlns:a16="http://schemas.microsoft.com/office/drawing/2014/main" id="{80E4E2C7-C4C5-726A-B634-D5B221618308}"/>
                </a:ext>
              </a:extLst>
            </p:cNvPr>
            <p:cNvSpPr/>
            <p:nvPr/>
          </p:nvSpPr>
          <p:spPr>
            <a:xfrm>
              <a:off x="3481088" y="2701271"/>
              <a:ext cx="0" cy="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2325;p74">
              <a:extLst>
                <a:ext uri="{FF2B5EF4-FFF2-40B4-BE49-F238E27FC236}">
                  <a16:creationId xmlns:a16="http://schemas.microsoft.com/office/drawing/2014/main" id="{3907FFCD-4A8D-C93F-B3F0-709D768577EC}"/>
                </a:ext>
              </a:extLst>
            </p:cNvPr>
            <p:cNvSpPr/>
            <p:nvPr/>
          </p:nvSpPr>
          <p:spPr>
            <a:xfrm>
              <a:off x="3433334" y="2700448"/>
              <a:ext cx="22230" cy="22230"/>
            </a:xfrm>
            <a:custGeom>
              <a:avLst/>
              <a:gdLst/>
              <a:ahLst/>
              <a:cxnLst/>
              <a:rect l="l" t="t" r="r" b="b"/>
              <a:pathLst>
                <a:path w="16" h="16" extrusionOk="0">
                  <a:moveTo>
                    <a:pt x="0" y="8"/>
                  </a:moveTo>
                  <a:cubicBezTo>
                    <a:pt x="0" y="12"/>
                    <a:pt x="4" y="16"/>
                    <a:pt x="8" y="16"/>
                  </a:cubicBezTo>
                  <a:cubicBezTo>
                    <a:pt x="13" y="16"/>
                    <a:pt x="16" y="13"/>
                    <a:pt x="16" y="8"/>
                  </a:cubicBezTo>
                  <a:cubicBezTo>
                    <a:pt x="16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2326;p74">
              <a:extLst>
                <a:ext uri="{FF2B5EF4-FFF2-40B4-BE49-F238E27FC236}">
                  <a16:creationId xmlns:a16="http://schemas.microsoft.com/office/drawing/2014/main" id="{BFF3A8CA-737E-CDF7-7EA6-8C05DACEB841}"/>
                </a:ext>
              </a:extLst>
            </p:cNvPr>
            <p:cNvSpPr/>
            <p:nvPr/>
          </p:nvSpPr>
          <p:spPr>
            <a:xfrm>
              <a:off x="2154703" y="3741141"/>
              <a:ext cx="386041" cy="67480"/>
            </a:xfrm>
            <a:custGeom>
              <a:avLst/>
              <a:gdLst/>
              <a:ahLst/>
              <a:cxnLst/>
              <a:rect l="l" t="t" r="r" b="b"/>
              <a:pathLst>
                <a:path w="273" h="48" extrusionOk="0">
                  <a:moveTo>
                    <a:pt x="23" y="48"/>
                  </a:moveTo>
                  <a:cubicBezTo>
                    <a:pt x="250" y="48"/>
                    <a:pt x="250" y="48"/>
                    <a:pt x="250" y="48"/>
                  </a:cubicBezTo>
                  <a:cubicBezTo>
                    <a:pt x="263" y="48"/>
                    <a:pt x="273" y="37"/>
                    <a:pt x="273" y="24"/>
                  </a:cubicBezTo>
                  <a:cubicBezTo>
                    <a:pt x="273" y="11"/>
                    <a:pt x="263" y="0"/>
                    <a:pt x="25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2327;p74">
              <a:extLst>
                <a:ext uri="{FF2B5EF4-FFF2-40B4-BE49-F238E27FC236}">
                  <a16:creationId xmlns:a16="http://schemas.microsoft.com/office/drawing/2014/main" id="{5C42796F-0977-000C-D372-1C713B032D3E}"/>
                </a:ext>
              </a:extLst>
            </p:cNvPr>
            <p:cNvSpPr/>
            <p:nvPr/>
          </p:nvSpPr>
          <p:spPr>
            <a:xfrm>
              <a:off x="1743038" y="3109644"/>
              <a:ext cx="646230" cy="698553"/>
            </a:xfrm>
            <a:custGeom>
              <a:avLst/>
              <a:gdLst/>
              <a:ahLst/>
              <a:cxnLst/>
              <a:rect l="l" t="t" r="r" b="b"/>
              <a:pathLst>
                <a:path w="457" h="494" extrusionOk="0">
                  <a:moveTo>
                    <a:pt x="159" y="494"/>
                  </a:moveTo>
                  <a:cubicBezTo>
                    <a:pt x="426" y="494"/>
                    <a:pt x="426" y="494"/>
                    <a:pt x="426" y="494"/>
                  </a:cubicBezTo>
                  <a:cubicBezTo>
                    <a:pt x="444" y="494"/>
                    <a:pt x="457" y="476"/>
                    <a:pt x="452" y="459"/>
                  </a:cubicBezTo>
                  <a:cubicBezTo>
                    <a:pt x="324" y="19"/>
                    <a:pt x="324" y="19"/>
                    <a:pt x="324" y="19"/>
                  </a:cubicBezTo>
                  <a:cubicBezTo>
                    <a:pt x="321" y="8"/>
                    <a:pt x="310" y="0"/>
                    <a:pt x="298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3" y="0"/>
                    <a:pt x="0" y="17"/>
                    <a:pt x="5" y="35"/>
                  </a:cubicBezTo>
                  <a:cubicBezTo>
                    <a:pt x="133" y="474"/>
                    <a:pt x="133" y="474"/>
                    <a:pt x="133" y="474"/>
                  </a:cubicBezTo>
                  <a:cubicBezTo>
                    <a:pt x="136" y="486"/>
                    <a:pt x="147" y="494"/>
                    <a:pt x="159" y="4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2328;p74">
              <a:extLst>
                <a:ext uri="{FF2B5EF4-FFF2-40B4-BE49-F238E27FC236}">
                  <a16:creationId xmlns:a16="http://schemas.microsoft.com/office/drawing/2014/main" id="{B6631DA4-0BEC-BDC1-9767-1C0FF84BC5DF}"/>
                </a:ext>
              </a:extLst>
            </p:cNvPr>
            <p:cNvSpPr/>
            <p:nvPr/>
          </p:nvSpPr>
          <p:spPr>
            <a:xfrm>
              <a:off x="1794907" y="3109644"/>
              <a:ext cx="596737" cy="698553"/>
            </a:xfrm>
            <a:custGeom>
              <a:avLst/>
              <a:gdLst/>
              <a:ahLst/>
              <a:cxnLst/>
              <a:rect l="l" t="t" r="r" b="b"/>
              <a:pathLst>
                <a:path w="422" h="494" extrusionOk="0">
                  <a:moveTo>
                    <a:pt x="159" y="494"/>
                  </a:moveTo>
                  <a:cubicBezTo>
                    <a:pt x="391" y="494"/>
                    <a:pt x="391" y="494"/>
                    <a:pt x="391" y="494"/>
                  </a:cubicBezTo>
                  <a:cubicBezTo>
                    <a:pt x="409" y="494"/>
                    <a:pt x="422" y="476"/>
                    <a:pt x="417" y="459"/>
                  </a:cubicBezTo>
                  <a:cubicBezTo>
                    <a:pt x="290" y="19"/>
                    <a:pt x="290" y="19"/>
                    <a:pt x="290" y="19"/>
                  </a:cubicBezTo>
                  <a:cubicBezTo>
                    <a:pt x="286" y="8"/>
                    <a:pt x="276" y="0"/>
                    <a:pt x="264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3" y="0"/>
                    <a:pt x="0" y="17"/>
                    <a:pt x="5" y="35"/>
                  </a:cubicBezTo>
                  <a:cubicBezTo>
                    <a:pt x="132" y="474"/>
                    <a:pt x="132" y="474"/>
                    <a:pt x="132" y="474"/>
                  </a:cubicBezTo>
                  <a:cubicBezTo>
                    <a:pt x="136" y="486"/>
                    <a:pt x="147" y="494"/>
                    <a:pt x="159" y="4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2329;p74">
              <a:extLst>
                <a:ext uri="{FF2B5EF4-FFF2-40B4-BE49-F238E27FC236}">
                  <a16:creationId xmlns:a16="http://schemas.microsoft.com/office/drawing/2014/main" id="{AB57DF4D-E26A-545B-C338-262F2C502277}"/>
                </a:ext>
              </a:extLst>
            </p:cNvPr>
            <p:cNvSpPr/>
            <p:nvPr/>
          </p:nvSpPr>
          <p:spPr>
            <a:xfrm>
              <a:off x="1934050" y="3741141"/>
              <a:ext cx="466643" cy="67480"/>
            </a:xfrm>
            <a:custGeom>
              <a:avLst/>
              <a:gdLst/>
              <a:ahLst/>
              <a:cxnLst/>
              <a:rect l="l" t="t" r="r" b="b"/>
              <a:pathLst>
                <a:path w="330" h="48" extrusionOk="0">
                  <a:moveTo>
                    <a:pt x="24" y="48"/>
                  </a:moveTo>
                  <a:cubicBezTo>
                    <a:pt x="306" y="48"/>
                    <a:pt x="306" y="48"/>
                    <a:pt x="306" y="48"/>
                  </a:cubicBezTo>
                  <a:cubicBezTo>
                    <a:pt x="320" y="48"/>
                    <a:pt x="330" y="37"/>
                    <a:pt x="330" y="24"/>
                  </a:cubicBezTo>
                  <a:cubicBezTo>
                    <a:pt x="330" y="11"/>
                    <a:pt x="320" y="0"/>
                    <a:pt x="30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8"/>
                    <a:pt x="24" y="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2330;p74">
              <a:extLst>
                <a:ext uri="{FF2B5EF4-FFF2-40B4-BE49-F238E27FC236}">
                  <a16:creationId xmlns:a16="http://schemas.microsoft.com/office/drawing/2014/main" id="{FBB8593D-61F6-2786-5DF6-A32C99D5061C}"/>
                </a:ext>
              </a:extLst>
            </p:cNvPr>
            <p:cNvSpPr/>
            <p:nvPr/>
          </p:nvSpPr>
          <p:spPr>
            <a:xfrm>
              <a:off x="2497208" y="4052361"/>
              <a:ext cx="97153" cy="131733"/>
            </a:xfrm>
            <a:custGeom>
              <a:avLst/>
              <a:gdLst/>
              <a:ahLst/>
              <a:cxnLst/>
              <a:rect l="l" t="t" r="r" b="b"/>
              <a:pathLst>
                <a:path w="118" h="160" extrusionOk="0">
                  <a:moveTo>
                    <a:pt x="116" y="160"/>
                  </a:moveTo>
                  <a:lnTo>
                    <a:pt x="0" y="160"/>
                  </a:lnTo>
                  <a:lnTo>
                    <a:pt x="0" y="0"/>
                  </a:lnTo>
                  <a:lnTo>
                    <a:pt x="118" y="2"/>
                  </a:lnTo>
                  <a:lnTo>
                    <a:pt x="116" y="160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2331;p74">
              <a:extLst>
                <a:ext uri="{FF2B5EF4-FFF2-40B4-BE49-F238E27FC236}">
                  <a16:creationId xmlns:a16="http://schemas.microsoft.com/office/drawing/2014/main" id="{15F743D8-7722-3887-C0AD-697897645053}"/>
                </a:ext>
              </a:extLst>
            </p:cNvPr>
            <p:cNvSpPr/>
            <p:nvPr/>
          </p:nvSpPr>
          <p:spPr>
            <a:xfrm>
              <a:off x="2256796" y="3531191"/>
              <a:ext cx="391127" cy="582031"/>
            </a:xfrm>
            <a:custGeom>
              <a:avLst/>
              <a:gdLst/>
              <a:ahLst/>
              <a:cxnLst/>
              <a:rect l="l" t="t" r="r" b="b"/>
              <a:pathLst>
                <a:path w="277" h="411" extrusionOk="0">
                  <a:moveTo>
                    <a:pt x="15" y="0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0" y="92"/>
                    <a:pt x="48" y="149"/>
                    <a:pt x="11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409"/>
                    <a:pt x="143" y="409"/>
                    <a:pt x="143" y="409"/>
                  </a:cubicBezTo>
                  <a:cubicBezTo>
                    <a:pt x="269" y="411"/>
                    <a:pt x="269" y="411"/>
                    <a:pt x="269" y="411"/>
                  </a:cubicBezTo>
                  <a:cubicBezTo>
                    <a:pt x="277" y="92"/>
                    <a:pt x="277" y="92"/>
                    <a:pt x="277" y="92"/>
                  </a:cubicBezTo>
                  <a:cubicBezTo>
                    <a:pt x="277" y="42"/>
                    <a:pt x="237" y="0"/>
                    <a:pt x="186" y="0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2332;p74">
              <a:extLst>
                <a:ext uri="{FF2B5EF4-FFF2-40B4-BE49-F238E27FC236}">
                  <a16:creationId xmlns:a16="http://schemas.microsoft.com/office/drawing/2014/main" id="{D8E0874A-0BE5-6437-3FA1-82098782C853}"/>
                </a:ext>
              </a:extLst>
            </p:cNvPr>
            <p:cNvSpPr/>
            <p:nvPr/>
          </p:nvSpPr>
          <p:spPr>
            <a:xfrm>
              <a:off x="2458512" y="4036717"/>
              <a:ext cx="181133" cy="5763"/>
            </a:xfrm>
            <a:custGeom>
              <a:avLst/>
              <a:gdLst/>
              <a:ahLst/>
              <a:cxnLst/>
              <a:rect l="l" t="t" r="r" b="b"/>
              <a:pathLst>
                <a:path w="220" h="7" extrusionOk="0">
                  <a:moveTo>
                    <a:pt x="0" y="7"/>
                  </a:moveTo>
                  <a:lnTo>
                    <a:pt x="220" y="7"/>
                  </a:lnTo>
                  <a:lnTo>
                    <a:pt x="220" y="0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333;p74">
              <a:extLst>
                <a:ext uri="{FF2B5EF4-FFF2-40B4-BE49-F238E27FC236}">
                  <a16:creationId xmlns:a16="http://schemas.microsoft.com/office/drawing/2014/main" id="{F748CD64-CE01-21AA-F8A4-FE540B3FD451}"/>
                </a:ext>
              </a:extLst>
            </p:cNvPr>
            <p:cNvSpPr/>
            <p:nvPr/>
          </p:nvSpPr>
          <p:spPr>
            <a:xfrm>
              <a:off x="2470038" y="4151161"/>
              <a:ext cx="288050" cy="89735"/>
            </a:xfrm>
            <a:custGeom>
              <a:avLst/>
              <a:gdLst/>
              <a:ahLst/>
              <a:cxnLst/>
              <a:rect l="l" t="t" r="r" b="b"/>
              <a:pathLst>
                <a:path w="204" h="63" extrusionOk="0">
                  <a:moveTo>
                    <a:pt x="18" y="10"/>
                  </a:moveTo>
                  <a:cubicBezTo>
                    <a:pt x="35" y="14"/>
                    <a:pt x="71" y="25"/>
                    <a:pt x="88" y="0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1"/>
                    <a:pt x="14" y="8"/>
                    <a:pt x="18" y="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2334;p74">
              <a:extLst>
                <a:ext uri="{FF2B5EF4-FFF2-40B4-BE49-F238E27FC236}">
                  <a16:creationId xmlns:a16="http://schemas.microsoft.com/office/drawing/2014/main" id="{7B12FDAA-1648-8B7B-2166-CC3D94C16294}"/>
                </a:ext>
              </a:extLst>
            </p:cNvPr>
            <p:cNvSpPr/>
            <p:nvPr/>
          </p:nvSpPr>
          <p:spPr>
            <a:xfrm>
              <a:off x="2470038" y="4239257"/>
              <a:ext cx="288166" cy="26347"/>
            </a:xfrm>
            <a:custGeom>
              <a:avLst/>
              <a:gdLst/>
              <a:ahLst/>
              <a:cxnLst/>
              <a:rect l="l" t="t" r="r" b="b"/>
              <a:pathLst>
                <a:path w="350" h="32" extrusionOk="0">
                  <a:moveTo>
                    <a:pt x="350" y="32"/>
                  </a:moveTo>
                  <a:lnTo>
                    <a:pt x="0" y="29"/>
                  </a:lnTo>
                  <a:lnTo>
                    <a:pt x="0" y="0"/>
                  </a:lnTo>
                  <a:lnTo>
                    <a:pt x="350" y="2"/>
                  </a:lnTo>
                  <a:lnTo>
                    <a:pt x="350" y="3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2335;p74">
              <a:extLst>
                <a:ext uri="{FF2B5EF4-FFF2-40B4-BE49-F238E27FC236}">
                  <a16:creationId xmlns:a16="http://schemas.microsoft.com/office/drawing/2014/main" id="{C1E5F327-C7E5-A40F-CDB5-0EC04CC669C3}"/>
                </a:ext>
              </a:extLst>
            </p:cNvPr>
            <p:cNvSpPr/>
            <p:nvPr/>
          </p:nvSpPr>
          <p:spPr>
            <a:xfrm>
              <a:off x="2586128" y="4158571"/>
              <a:ext cx="33740" cy="32098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5" y="23"/>
                  </a:moveTo>
                  <a:cubicBezTo>
                    <a:pt x="6" y="23"/>
                    <a:pt x="6" y="22"/>
                    <a:pt x="7" y="22"/>
                  </a:cubicBezTo>
                  <a:cubicBezTo>
                    <a:pt x="14" y="11"/>
                    <a:pt x="22" y="6"/>
                    <a:pt x="22" y="6"/>
                  </a:cubicBezTo>
                  <a:cubicBezTo>
                    <a:pt x="23" y="5"/>
                    <a:pt x="24" y="3"/>
                    <a:pt x="23" y="2"/>
                  </a:cubicBezTo>
                  <a:cubicBezTo>
                    <a:pt x="22" y="0"/>
                    <a:pt x="20" y="0"/>
                    <a:pt x="18" y="1"/>
                  </a:cubicBezTo>
                  <a:cubicBezTo>
                    <a:pt x="18" y="1"/>
                    <a:pt x="10" y="7"/>
                    <a:pt x="1" y="18"/>
                  </a:cubicBezTo>
                  <a:cubicBezTo>
                    <a:pt x="0" y="19"/>
                    <a:pt x="1" y="21"/>
                    <a:pt x="2" y="22"/>
                  </a:cubicBezTo>
                  <a:cubicBezTo>
                    <a:pt x="3" y="23"/>
                    <a:pt x="4" y="23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2336;p74">
              <a:extLst>
                <a:ext uri="{FF2B5EF4-FFF2-40B4-BE49-F238E27FC236}">
                  <a16:creationId xmlns:a16="http://schemas.microsoft.com/office/drawing/2014/main" id="{2DDFA70D-E1F4-0B40-022D-C6A1D4C92CC8}"/>
                </a:ext>
              </a:extLst>
            </p:cNvPr>
            <p:cNvSpPr/>
            <p:nvPr/>
          </p:nvSpPr>
          <p:spPr>
            <a:xfrm>
              <a:off x="2608358" y="4170097"/>
              <a:ext cx="32950" cy="3209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5" y="23"/>
                  </a:moveTo>
                  <a:cubicBezTo>
                    <a:pt x="5" y="23"/>
                    <a:pt x="6" y="22"/>
                    <a:pt x="6" y="22"/>
                  </a:cubicBezTo>
                  <a:cubicBezTo>
                    <a:pt x="14" y="12"/>
                    <a:pt x="21" y="7"/>
                    <a:pt x="21" y="7"/>
                  </a:cubicBezTo>
                  <a:cubicBezTo>
                    <a:pt x="23" y="6"/>
                    <a:pt x="23" y="4"/>
                    <a:pt x="22" y="2"/>
                  </a:cubicBezTo>
                  <a:cubicBezTo>
                    <a:pt x="21" y="1"/>
                    <a:pt x="19" y="0"/>
                    <a:pt x="18" y="1"/>
                  </a:cubicBezTo>
                  <a:cubicBezTo>
                    <a:pt x="17" y="1"/>
                    <a:pt x="9" y="7"/>
                    <a:pt x="1" y="18"/>
                  </a:cubicBezTo>
                  <a:cubicBezTo>
                    <a:pt x="0" y="20"/>
                    <a:pt x="0" y="22"/>
                    <a:pt x="2" y="23"/>
                  </a:cubicBezTo>
                  <a:cubicBezTo>
                    <a:pt x="3" y="23"/>
                    <a:pt x="4" y="23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2337;p74">
              <a:extLst>
                <a:ext uri="{FF2B5EF4-FFF2-40B4-BE49-F238E27FC236}">
                  <a16:creationId xmlns:a16="http://schemas.microsoft.com/office/drawing/2014/main" id="{B8CF49D0-C972-7F4B-BAE6-AF13CAB9CA2F}"/>
                </a:ext>
              </a:extLst>
            </p:cNvPr>
            <p:cNvSpPr/>
            <p:nvPr/>
          </p:nvSpPr>
          <p:spPr>
            <a:xfrm>
              <a:off x="2631411" y="4180801"/>
              <a:ext cx="32098" cy="34580"/>
            </a:xfrm>
            <a:custGeom>
              <a:avLst/>
              <a:gdLst/>
              <a:ahLst/>
              <a:cxnLst/>
              <a:rect l="l" t="t" r="r" b="b"/>
              <a:pathLst>
                <a:path w="23" h="24" extrusionOk="0">
                  <a:moveTo>
                    <a:pt x="5" y="23"/>
                  </a:moveTo>
                  <a:cubicBezTo>
                    <a:pt x="5" y="23"/>
                    <a:pt x="6" y="23"/>
                    <a:pt x="6" y="22"/>
                  </a:cubicBezTo>
                  <a:cubicBezTo>
                    <a:pt x="13" y="12"/>
                    <a:pt x="21" y="7"/>
                    <a:pt x="21" y="7"/>
                  </a:cubicBezTo>
                  <a:cubicBezTo>
                    <a:pt x="23" y="6"/>
                    <a:pt x="23" y="4"/>
                    <a:pt x="22" y="2"/>
                  </a:cubicBezTo>
                  <a:cubicBezTo>
                    <a:pt x="21" y="1"/>
                    <a:pt x="19" y="0"/>
                    <a:pt x="17" y="1"/>
                  </a:cubicBezTo>
                  <a:cubicBezTo>
                    <a:pt x="17" y="2"/>
                    <a:pt x="9" y="7"/>
                    <a:pt x="1" y="18"/>
                  </a:cubicBezTo>
                  <a:cubicBezTo>
                    <a:pt x="0" y="20"/>
                    <a:pt x="0" y="22"/>
                    <a:pt x="1" y="23"/>
                  </a:cubicBezTo>
                  <a:cubicBezTo>
                    <a:pt x="2" y="24"/>
                    <a:pt x="4" y="24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338;p74">
              <a:extLst>
                <a:ext uri="{FF2B5EF4-FFF2-40B4-BE49-F238E27FC236}">
                  <a16:creationId xmlns:a16="http://schemas.microsoft.com/office/drawing/2014/main" id="{0CE7F881-9ED8-F422-BC3A-68F30F61310F}"/>
                </a:ext>
              </a:extLst>
            </p:cNvPr>
            <p:cNvSpPr/>
            <p:nvPr/>
          </p:nvSpPr>
          <p:spPr>
            <a:xfrm>
              <a:off x="2243622" y="4052361"/>
              <a:ext cx="97976" cy="131733"/>
            </a:xfrm>
            <a:custGeom>
              <a:avLst/>
              <a:gdLst/>
              <a:ahLst/>
              <a:cxnLst/>
              <a:rect l="l" t="t" r="r" b="b"/>
              <a:pathLst>
                <a:path w="119" h="160" extrusionOk="0">
                  <a:moveTo>
                    <a:pt x="117" y="160"/>
                  </a:moveTo>
                  <a:lnTo>
                    <a:pt x="0" y="160"/>
                  </a:lnTo>
                  <a:lnTo>
                    <a:pt x="0" y="0"/>
                  </a:lnTo>
                  <a:lnTo>
                    <a:pt x="119" y="2"/>
                  </a:lnTo>
                  <a:lnTo>
                    <a:pt x="117" y="160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339;p74">
              <a:extLst>
                <a:ext uri="{FF2B5EF4-FFF2-40B4-BE49-F238E27FC236}">
                  <a16:creationId xmlns:a16="http://schemas.microsoft.com/office/drawing/2014/main" id="{89BFE027-6E13-0EA7-951C-41015039CC71}"/>
                </a:ext>
              </a:extLst>
            </p:cNvPr>
            <p:cNvSpPr/>
            <p:nvPr/>
          </p:nvSpPr>
          <p:spPr>
            <a:xfrm>
              <a:off x="2218099" y="4149514"/>
              <a:ext cx="288890" cy="89735"/>
            </a:xfrm>
            <a:custGeom>
              <a:avLst/>
              <a:gdLst/>
              <a:ahLst/>
              <a:cxnLst/>
              <a:rect l="l" t="t" r="r" b="b"/>
              <a:pathLst>
                <a:path w="204" h="63" extrusionOk="0">
                  <a:moveTo>
                    <a:pt x="18" y="7"/>
                  </a:moveTo>
                  <a:cubicBezTo>
                    <a:pt x="35" y="11"/>
                    <a:pt x="71" y="25"/>
                    <a:pt x="88" y="0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8"/>
                    <a:pt x="14" y="5"/>
                    <a:pt x="18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2340;p74">
              <a:extLst>
                <a:ext uri="{FF2B5EF4-FFF2-40B4-BE49-F238E27FC236}">
                  <a16:creationId xmlns:a16="http://schemas.microsoft.com/office/drawing/2014/main" id="{31175C23-BC8A-4BA2-4DD6-919AE2D07FEA}"/>
                </a:ext>
              </a:extLst>
            </p:cNvPr>
            <p:cNvSpPr/>
            <p:nvPr/>
          </p:nvSpPr>
          <p:spPr>
            <a:xfrm>
              <a:off x="2218099" y="4235964"/>
              <a:ext cx="288989" cy="27170"/>
            </a:xfrm>
            <a:custGeom>
              <a:avLst/>
              <a:gdLst/>
              <a:ahLst/>
              <a:cxnLst/>
              <a:rect l="l" t="t" r="r" b="b"/>
              <a:pathLst>
                <a:path w="351" h="33" extrusionOk="0">
                  <a:moveTo>
                    <a:pt x="349" y="33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351" y="4"/>
                  </a:lnTo>
                  <a:lnTo>
                    <a:pt x="349" y="3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2341;p74">
              <a:extLst>
                <a:ext uri="{FF2B5EF4-FFF2-40B4-BE49-F238E27FC236}">
                  <a16:creationId xmlns:a16="http://schemas.microsoft.com/office/drawing/2014/main" id="{5B4B19FE-89BB-4B10-4607-3D8D36631D67}"/>
                </a:ext>
              </a:extLst>
            </p:cNvPr>
            <p:cNvSpPr/>
            <p:nvPr/>
          </p:nvSpPr>
          <p:spPr>
            <a:xfrm>
              <a:off x="2334189" y="4156924"/>
              <a:ext cx="32950" cy="32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5" y="23"/>
                  </a:moveTo>
                  <a:cubicBezTo>
                    <a:pt x="5" y="22"/>
                    <a:pt x="6" y="22"/>
                    <a:pt x="6" y="21"/>
                  </a:cubicBezTo>
                  <a:cubicBezTo>
                    <a:pt x="14" y="11"/>
                    <a:pt x="21" y="6"/>
                    <a:pt x="21" y="6"/>
                  </a:cubicBezTo>
                  <a:cubicBezTo>
                    <a:pt x="23" y="5"/>
                    <a:pt x="23" y="3"/>
                    <a:pt x="22" y="2"/>
                  </a:cubicBezTo>
                  <a:cubicBezTo>
                    <a:pt x="21" y="0"/>
                    <a:pt x="19" y="0"/>
                    <a:pt x="18" y="1"/>
                  </a:cubicBezTo>
                  <a:cubicBezTo>
                    <a:pt x="17" y="1"/>
                    <a:pt x="9" y="6"/>
                    <a:pt x="1" y="18"/>
                  </a:cubicBezTo>
                  <a:cubicBezTo>
                    <a:pt x="0" y="19"/>
                    <a:pt x="0" y="21"/>
                    <a:pt x="2" y="22"/>
                  </a:cubicBezTo>
                  <a:cubicBezTo>
                    <a:pt x="3" y="23"/>
                    <a:pt x="4" y="23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342;p74">
              <a:extLst>
                <a:ext uri="{FF2B5EF4-FFF2-40B4-BE49-F238E27FC236}">
                  <a16:creationId xmlns:a16="http://schemas.microsoft.com/office/drawing/2014/main" id="{7E2DE3C7-1353-AF09-EB89-F81C2EB01F8A}"/>
                </a:ext>
              </a:extLst>
            </p:cNvPr>
            <p:cNvSpPr/>
            <p:nvPr/>
          </p:nvSpPr>
          <p:spPr>
            <a:xfrm>
              <a:off x="2357242" y="4168451"/>
              <a:ext cx="32098" cy="3209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5" y="23"/>
                  </a:moveTo>
                  <a:cubicBezTo>
                    <a:pt x="5" y="23"/>
                    <a:pt x="6" y="22"/>
                    <a:pt x="6" y="22"/>
                  </a:cubicBezTo>
                  <a:cubicBezTo>
                    <a:pt x="13" y="11"/>
                    <a:pt x="21" y="6"/>
                    <a:pt x="21" y="6"/>
                  </a:cubicBezTo>
                  <a:cubicBezTo>
                    <a:pt x="22" y="5"/>
                    <a:pt x="23" y="3"/>
                    <a:pt x="22" y="2"/>
                  </a:cubicBezTo>
                  <a:cubicBezTo>
                    <a:pt x="21" y="0"/>
                    <a:pt x="19" y="0"/>
                    <a:pt x="17" y="1"/>
                  </a:cubicBezTo>
                  <a:cubicBezTo>
                    <a:pt x="17" y="1"/>
                    <a:pt x="9" y="7"/>
                    <a:pt x="1" y="18"/>
                  </a:cubicBezTo>
                  <a:cubicBezTo>
                    <a:pt x="0" y="19"/>
                    <a:pt x="0" y="21"/>
                    <a:pt x="1" y="22"/>
                  </a:cubicBezTo>
                  <a:cubicBezTo>
                    <a:pt x="2" y="23"/>
                    <a:pt x="4" y="23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2343;p74">
              <a:extLst>
                <a:ext uri="{FF2B5EF4-FFF2-40B4-BE49-F238E27FC236}">
                  <a16:creationId xmlns:a16="http://schemas.microsoft.com/office/drawing/2014/main" id="{DD1939FF-55BB-1351-014E-7DC867A2EF0C}"/>
                </a:ext>
              </a:extLst>
            </p:cNvPr>
            <p:cNvSpPr/>
            <p:nvPr/>
          </p:nvSpPr>
          <p:spPr>
            <a:xfrm>
              <a:off x="2377825" y="4179977"/>
              <a:ext cx="34580" cy="3374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5" y="23"/>
                  </a:moveTo>
                  <a:cubicBezTo>
                    <a:pt x="6" y="23"/>
                    <a:pt x="6" y="23"/>
                    <a:pt x="7" y="22"/>
                  </a:cubicBezTo>
                  <a:cubicBezTo>
                    <a:pt x="14" y="12"/>
                    <a:pt x="22" y="7"/>
                    <a:pt x="22" y="7"/>
                  </a:cubicBezTo>
                  <a:cubicBezTo>
                    <a:pt x="23" y="6"/>
                    <a:pt x="24" y="4"/>
                    <a:pt x="23" y="2"/>
                  </a:cubicBezTo>
                  <a:cubicBezTo>
                    <a:pt x="22" y="1"/>
                    <a:pt x="20" y="0"/>
                    <a:pt x="18" y="1"/>
                  </a:cubicBezTo>
                  <a:cubicBezTo>
                    <a:pt x="18" y="1"/>
                    <a:pt x="10" y="7"/>
                    <a:pt x="1" y="18"/>
                  </a:cubicBezTo>
                  <a:cubicBezTo>
                    <a:pt x="0" y="20"/>
                    <a:pt x="1" y="22"/>
                    <a:pt x="2" y="23"/>
                  </a:cubicBezTo>
                  <a:cubicBezTo>
                    <a:pt x="3" y="23"/>
                    <a:pt x="4" y="24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2344;p74">
              <a:extLst>
                <a:ext uri="{FF2B5EF4-FFF2-40B4-BE49-F238E27FC236}">
                  <a16:creationId xmlns:a16="http://schemas.microsoft.com/office/drawing/2014/main" id="{996E3367-E130-80A6-C734-48C91A361072}"/>
                </a:ext>
              </a:extLst>
            </p:cNvPr>
            <p:cNvSpPr/>
            <p:nvPr/>
          </p:nvSpPr>
          <p:spPr>
            <a:xfrm>
              <a:off x="2003210" y="3531191"/>
              <a:ext cx="391697" cy="582031"/>
            </a:xfrm>
            <a:custGeom>
              <a:avLst/>
              <a:gdLst/>
              <a:ahLst/>
              <a:cxnLst/>
              <a:rect l="l" t="t" r="r" b="b"/>
              <a:pathLst>
                <a:path w="277" h="411" extrusionOk="0">
                  <a:moveTo>
                    <a:pt x="15" y="0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0" y="92"/>
                    <a:pt x="48" y="149"/>
                    <a:pt x="11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409"/>
                    <a:pt x="143" y="409"/>
                    <a:pt x="143" y="409"/>
                  </a:cubicBezTo>
                  <a:cubicBezTo>
                    <a:pt x="269" y="411"/>
                    <a:pt x="269" y="411"/>
                    <a:pt x="269" y="411"/>
                  </a:cubicBezTo>
                  <a:cubicBezTo>
                    <a:pt x="276" y="92"/>
                    <a:pt x="276" y="92"/>
                    <a:pt x="276" y="92"/>
                  </a:cubicBezTo>
                  <a:cubicBezTo>
                    <a:pt x="277" y="42"/>
                    <a:pt x="237" y="0"/>
                    <a:pt x="186" y="0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45;p74">
              <a:extLst>
                <a:ext uri="{FF2B5EF4-FFF2-40B4-BE49-F238E27FC236}">
                  <a16:creationId xmlns:a16="http://schemas.microsoft.com/office/drawing/2014/main" id="{2311DD75-ECF9-562A-1D10-A8E505D7E856}"/>
                </a:ext>
              </a:extLst>
            </p:cNvPr>
            <p:cNvSpPr/>
            <p:nvPr/>
          </p:nvSpPr>
          <p:spPr>
            <a:xfrm>
              <a:off x="2204103" y="4038364"/>
              <a:ext cx="181133" cy="6587"/>
            </a:xfrm>
            <a:custGeom>
              <a:avLst/>
              <a:gdLst/>
              <a:ahLst/>
              <a:cxnLst/>
              <a:rect l="l" t="t" r="r" b="b"/>
              <a:pathLst>
                <a:path w="220" h="8" extrusionOk="0">
                  <a:moveTo>
                    <a:pt x="0" y="8"/>
                  </a:moveTo>
                  <a:lnTo>
                    <a:pt x="220" y="8"/>
                  </a:lnTo>
                  <a:lnTo>
                    <a:pt x="220" y="0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2346;p74">
              <a:extLst>
                <a:ext uri="{FF2B5EF4-FFF2-40B4-BE49-F238E27FC236}">
                  <a16:creationId xmlns:a16="http://schemas.microsoft.com/office/drawing/2014/main" id="{585291AB-633E-2219-4502-507B2988566A}"/>
                </a:ext>
              </a:extLst>
            </p:cNvPr>
            <p:cNvSpPr/>
            <p:nvPr/>
          </p:nvSpPr>
          <p:spPr>
            <a:xfrm>
              <a:off x="2237859" y="3525427"/>
              <a:ext cx="161439" cy="222333"/>
            </a:xfrm>
            <a:custGeom>
              <a:avLst/>
              <a:gdLst/>
              <a:ahLst/>
              <a:cxnLst/>
              <a:rect l="l" t="t" r="r" b="b"/>
              <a:pathLst>
                <a:path w="114" h="157" extrusionOk="0">
                  <a:moveTo>
                    <a:pt x="113" y="157"/>
                  </a:moveTo>
                  <a:cubicBezTo>
                    <a:pt x="114" y="92"/>
                    <a:pt x="114" y="92"/>
                    <a:pt x="114" y="92"/>
                  </a:cubicBezTo>
                  <a:cubicBezTo>
                    <a:pt x="114" y="92"/>
                    <a:pt x="114" y="92"/>
                    <a:pt x="114" y="92"/>
                  </a:cubicBezTo>
                  <a:cubicBezTo>
                    <a:pt x="114" y="41"/>
                    <a:pt x="73" y="0"/>
                    <a:pt x="2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71" y="4"/>
                    <a:pt x="110" y="43"/>
                    <a:pt x="110" y="92"/>
                  </a:cubicBezTo>
                  <a:cubicBezTo>
                    <a:pt x="110" y="92"/>
                    <a:pt x="110" y="92"/>
                    <a:pt x="110" y="92"/>
                  </a:cubicBezTo>
                  <a:cubicBezTo>
                    <a:pt x="109" y="157"/>
                    <a:pt x="109" y="157"/>
                    <a:pt x="109" y="157"/>
                  </a:cubicBezTo>
                  <a:cubicBezTo>
                    <a:pt x="113" y="157"/>
                    <a:pt x="113" y="157"/>
                    <a:pt x="113" y="157"/>
                  </a:cubicBezTo>
                  <a:close/>
                </a:path>
              </a:pathLst>
            </a:custGeom>
            <a:solidFill>
              <a:srgbClr val="0D005D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347;p74">
              <a:extLst>
                <a:ext uri="{FF2B5EF4-FFF2-40B4-BE49-F238E27FC236}">
                  <a16:creationId xmlns:a16="http://schemas.microsoft.com/office/drawing/2014/main" id="{F9E3AF8A-35A6-FD41-F383-D0298CAAB884}"/>
                </a:ext>
              </a:extLst>
            </p:cNvPr>
            <p:cNvSpPr/>
            <p:nvPr/>
          </p:nvSpPr>
          <p:spPr>
            <a:xfrm>
              <a:off x="2322662" y="3080827"/>
              <a:ext cx="281400" cy="349785"/>
            </a:xfrm>
            <a:custGeom>
              <a:avLst/>
              <a:gdLst/>
              <a:ahLst/>
              <a:cxnLst/>
              <a:rect l="l" t="t" r="r" b="b"/>
              <a:pathLst>
                <a:path w="199" h="247" extrusionOk="0">
                  <a:moveTo>
                    <a:pt x="87" y="0"/>
                  </a:moveTo>
                  <a:cubicBezTo>
                    <a:pt x="87" y="0"/>
                    <a:pt x="150" y="86"/>
                    <a:pt x="194" y="188"/>
                  </a:cubicBezTo>
                  <a:cubicBezTo>
                    <a:pt x="199" y="200"/>
                    <a:pt x="198" y="213"/>
                    <a:pt x="191" y="223"/>
                  </a:cubicBezTo>
                  <a:cubicBezTo>
                    <a:pt x="176" y="247"/>
                    <a:pt x="135" y="241"/>
                    <a:pt x="120" y="220"/>
                  </a:cubicBezTo>
                  <a:cubicBezTo>
                    <a:pt x="120" y="220"/>
                    <a:pt x="0" y="56"/>
                    <a:pt x="5" y="49"/>
                  </a:cubicBezTo>
                  <a:cubicBezTo>
                    <a:pt x="7" y="47"/>
                    <a:pt x="87" y="0"/>
                    <a:pt x="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348;p74">
              <a:extLst>
                <a:ext uri="{FF2B5EF4-FFF2-40B4-BE49-F238E27FC236}">
                  <a16:creationId xmlns:a16="http://schemas.microsoft.com/office/drawing/2014/main" id="{5B4523EC-6374-3882-00B0-9E6F3A61B42E}"/>
                </a:ext>
              </a:extLst>
            </p:cNvPr>
            <p:cNvSpPr/>
            <p:nvPr/>
          </p:nvSpPr>
          <p:spPr>
            <a:xfrm>
              <a:off x="2492268" y="3216677"/>
              <a:ext cx="297387" cy="202507"/>
            </a:xfrm>
            <a:custGeom>
              <a:avLst/>
              <a:gdLst/>
              <a:ahLst/>
              <a:cxnLst/>
              <a:rect l="l" t="t" r="r" b="b"/>
              <a:pathLst>
                <a:path w="210" h="143" extrusionOk="0">
                  <a:moveTo>
                    <a:pt x="41" y="62"/>
                  </a:moveTo>
                  <a:cubicBezTo>
                    <a:pt x="197" y="0"/>
                    <a:pt x="197" y="0"/>
                    <a:pt x="197" y="0"/>
                  </a:cubicBezTo>
                  <a:cubicBezTo>
                    <a:pt x="210" y="81"/>
                    <a:pt x="210" y="81"/>
                    <a:pt x="210" y="81"/>
                  </a:cubicBezTo>
                  <a:cubicBezTo>
                    <a:pt x="53" y="141"/>
                    <a:pt x="53" y="141"/>
                    <a:pt x="53" y="141"/>
                  </a:cubicBezTo>
                  <a:cubicBezTo>
                    <a:pt x="47" y="143"/>
                    <a:pt x="41" y="143"/>
                    <a:pt x="35" y="142"/>
                  </a:cubicBezTo>
                  <a:cubicBezTo>
                    <a:pt x="15" y="138"/>
                    <a:pt x="0" y="118"/>
                    <a:pt x="4" y="96"/>
                  </a:cubicBezTo>
                  <a:cubicBezTo>
                    <a:pt x="7" y="78"/>
                    <a:pt x="22" y="64"/>
                    <a:pt x="41" y="6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2349;p74">
              <a:extLst>
                <a:ext uri="{FF2B5EF4-FFF2-40B4-BE49-F238E27FC236}">
                  <a16:creationId xmlns:a16="http://schemas.microsoft.com/office/drawing/2014/main" id="{8877E88B-67AF-9480-78C2-169A33590EB7}"/>
                </a:ext>
              </a:extLst>
            </p:cNvPr>
            <p:cNvSpPr/>
            <p:nvPr/>
          </p:nvSpPr>
          <p:spPr>
            <a:xfrm>
              <a:off x="2024617" y="3051187"/>
              <a:ext cx="427839" cy="480069"/>
            </a:xfrm>
            <a:custGeom>
              <a:avLst/>
              <a:gdLst/>
              <a:ahLst/>
              <a:cxnLst/>
              <a:rect l="l" t="t" r="r" b="b"/>
              <a:pathLst>
                <a:path w="303" h="339" extrusionOk="0">
                  <a:moveTo>
                    <a:pt x="176" y="0"/>
                  </a:moveTo>
                  <a:cubicBezTo>
                    <a:pt x="284" y="14"/>
                    <a:pt x="284" y="14"/>
                    <a:pt x="284" y="14"/>
                  </a:cubicBezTo>
                  <a:cubicBezTo>
                    <a:pt x="295" y="15"/>
                    <a:pt x="303" y="25"/>
                    <a:pt x="302" y="36"/>
                  </a:cubicBezTo>
                  <a:cubicBezTo>
                    <a:pt x="232" y="339"/>
                    <a:pt x="232" y="339"/>
                    <a:pt x="232" y="339"/>
                  </a:cubicBezTo>
                  <a:cubicBezTo>
                    <a:pt x="0" y="339"/>
                    <a:pt x="0" y="339"/>
                    <a:pt x="0" y="339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1" y="26"/>
                    <a:pt x="39" y="15"/>
                    <a:pt x="51" y="14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350;p74">
              <a:extLst>
                <a:ext uri="{FF2B5EF4-FFF2-40B4-BE49-F238E27FC236}">
                  <a16:creationId xmlns:a16="http://schemas.microsoft.com/office/drawing/2014/main" id="{1040E11C-9EFE-7726-1077-E3A8A19B7710}"/>
                </a:ext>
              </a:extLst>
            </p:cNvPr>
            <p:cNvSpPr/>
            <p:nvPr/>
          </p:nvSpPr>
          <p:spPr>
            <a:xfrm>
              <a:off x="2404995" y="3170571"/>
              <a:ext cx="33740" cy="110298"/>
            </a:xfrm>
            <a:custGeom>
              <a:avLst/>
              <a:gdLst/>
              <a:ahLst/>
              <a:cxnLst/>
              <a:rect l="l" t="t" r="r" b="b"/>
              <a:pathLst>
                <a:path w="24" h="78" extrusionOk="0">
                  <a:moveTo>
                    <a:pt x="4" y="78"/>
                  </a:move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7"/>
                    <a:pt x="4" y="77"/>
                  </a:cubicBezTo>
                  <a:cubicBezTo>
                    <a:pt x="6" y="71"/>
                    <a:pt x="10" y="52"/>
                    <a:pt x="15" y="35"/>
                  </a:cubicBezTo>
                  <a:cubicBezTo>
                    <a:pt x="17" y="26"/>
                    <a:pt x="19" y="18"/>
                    <a:pt x="21" y="11"/>
                  </a:cubicBezTo>
                  <a:cubicBezTo>
                    <a:pt x="22" y="5"/>
                    <a:pt x="24" y="1"/>
                    <a:pt x="24" y="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5" y="19"/>
                    <a:pt x="10" y="37"/>
                  </a:cubicBezTo>
                  <a:cubicBezTo>
                    <a:pt x="7" y="47"/>
                    <a:pt x="5" y="57"/>
                    <a:pt x="3" y="64"/>
                  </a:cubicBezTo>
                  <a:cubicBezTo>
                    <a:pt x="2" y="68"/>
                    <a:pt x="2" y="71"/>
                    <a:pt x="1" y="73"/>
                  </a:cubicBezTo>
                  <a:cubicBezTo>
                    <a:pt x="1" y="74"/>
                    <a:pt x="0" y="75"/>
                    <a:pt x="0" y="76"/>
                  </a:cubicBezTo>
                  <a:cubicBezTo>
                    <a:pt x="0" y="77"/>
                    <a:pt x="0" y="77"/>
                    <a:pt x="0" y="78"/>
                  </a:cubicBezTo>
                  <a:cubicBezTo>
                    <a:pt x="4" y="78"/>
                    <a:pt x="4" y="78"/>
                    <a:pt x="4" y="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351;p74">
              <a:extLst>
                <a:ext uri="{FF2B5EF4-FFF2-40B4-BE49-F238E27FC236}">
                  <a16:creationId xmlns:a16="http://schemas.microsoft.com/office/drawing/2014/main" id="{ED08D2E5-F1CA-B095-708D-DF27518CB603}"/>
                </a:ext>
              </a:extLst>
            </p:cNvPr>
            <p:cNvSpPr/>
            <p:nvPr/>
          </p:nvSpPr>
          <p:spPr>
            <a:xfrm>
              <a:off x="2192576" y="3044601"/>
              <a:ext cx="174437" cy="73318"/>
            </a:xfrm>
            <a:custGeom>
              <a:avLst/>
              <a:gdLst/>
              <a:ahLst/>
              <a:cxnLst/>
              <a:rect l="l" t="t" r="r" b="b"/>
              <a:pathLst>
                <a:path w="123" h="52" extrusionOk="0">
                  <a:moveTo>
                    <a:pt x="94" y="9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5" y="12"/>
                    <a:pt x="123" y="46"/>
                    <a:pt x="77" y="49"/>
                  </a:cubicBezTo>
                  <a:cubicBezTo>
                    <a:pt x="29" y="52"/>
                    <a:pt x="9" y="34"/>
                    <a:pt x="0" y="11"/>
                  </a:cubicBezTo>
                  <a:cubicBezTo>
                    <a:pt x="53" y="0"/>
                    <a:pt x="53" y="0"/>
                    <a:pt x="53" y="0"/>
                  </a:cubicBezTo>
                  <a:lnTo>
                    <a:pt x="94" y="9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2352;p74">
              <a:extLst>
                <a:ext uri="{FF2B5EF4-FFF2-40B4-BE49-F238E27FC236}">
                  <a16:creationId xmlns:a16="http://schemas.microsoft.com/office/drawing/2014/main" id="{0B33001D-1E53-EB7D-C43D-FE237B4AFFB7}"/>
                </a:ext>
              </a:extLst>
            </p:cNvPr>
            <p:cNvSpPr/>
            <p:nvPr/>
          </p:nvSpPr>
          <p:spPr>
            <a:xfrm>
              <a:off x="1910997" y="3080827"/>
              <a:ext cx="290728" cy="393685"/>
            </a:xfrm>
            <a:custGeom>
              <a:avLst/>
              <a:gdLst/>
              <a:ahLst/>
              <a:cxnLst/>
              <a:rect l="l" t="t" r="r" b="b"/>
              <a:pathLst>
                <a:path w="205" h="278" extrusionOk="0">
                  <a:moveTo>
                    <a:pt x="205" y="52"/>
                  </a:moveTo>
                  <a:cubicBezTo>
                    <a:pt x="205" y="52"/>
                    <a:pt x="146" y="168"/>
                    <a:pt x="79" y="262"/>
                  </a:cubicBezTo>
                  <a:cubicBezTo>
                    <a:pt x="72" y="273"/>
                    <a:pt x="54" y="278"/>
                    <a:pt x="41" y="278"/>
                  </a:cubicBezTo>
                  <a:cubicBezTo>
                    <a:pt x="12" y="276"/>
                    <a:pt x="0" y="245"/>
                    <a:pt x="11" y="219"/>
                  </a:cubicBezTo>
                  <a:cubicBezTo>
                    <a:pt x="11" y="219"/>
                    <a:pt x="104" y="4"/>
                    <a:pt x="117" y="0"/>
                  </a:cubicBezTo>
                  <a:cubicBezTo>
                    <a:pt x="119" y="0"/>
                    <a:pt x="205" y="52"/>
                    <a:pt x="205" y="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2353;p74">
              <a:extLst>
                <a:ext uri="{FF2B5EF4-FFF2-40B4-BE49-F238E27FC236}">
                  <a16:creationId xmlns:a16="http://schemas.microsoft.com/office/drawing/2014/main" id="{5C123017-2A4D-B8C0-6B44-E6D60F87A6CA}"/>
                </a:ext>
              </a:extLst>
            </p:cNvPr>
            <p:cNvSpPr/>
            <p:nvPr/>
          </p:nvSpPr>
          <p:spPr>
            <a:xfrm>
              <a:off x="2225509" y="3409337"/>
              <a:ext cx="70806" cy="72453"/>
            </a:xfrm>
            <a:custGeom>
              <a:avLst/>
              <a:gdLst/>
              <a:ahLst/>
              <a:cxnLst/>
              <a:rect l="l" t="t" r="r" b="b"/>
              <a:pathLst>
                <a:path w="86" h="88" extrusionOk="0">
                  <a:moveTo>
                    <a:pt x="86" y="7"/>
                  </a:moveTo>
                  <a:lnTo>
                    <a:pt x="0" y="0"/>
                  </a:lnTo>
                  <a:lnTo>
                    <a:pt x="1" y="88"/>
                  </a:lnTo>
                  <a:lnTo>
                    <a:pt x="77" y="88"/>
                  </a:lnTo>
                  <a:lnTo>
                    <a:pt x="86" y="7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2354;p74">
              <a:extLst>
                <a:ext uri="{FF2B5EF4-FFF2-40B4-BE49-F238E27FC236}">
                  <a16:creationId xmlns:a16="http://schemas.microsoft.com/office/drawing/2014/main" id="{99705448-330D-E9C9-C052-EC3DC524B640}"/>
                </a:ext>
              </a:extLst>
            </p:cNvPr>
            <p:cNvSpPr/>
            <p:nvPr/>
          </p:nvSpPr>
          <p:spPr>
            <a:xfrm>
              <a:off x="1910997" y="3359937"/>
              <a:ext cx="334206" cy="126036"/>
            </a:xfrm>
            <a:custGeom>
              <a:avLst/>
              <a:gdLst/>
              <a:ahLst/>
              <a:cxnLst/>
              <a:rect l="l" t="t" r="r" b="b"/>
              <a:pathLst>
                <a:path w="236" h="89" extrusionOk="0">
                  <a:moveTo>
                    <a:pt x="54" y="2"/>
                  </a:moveTo>
                  <a:cubicBezTo>
                    <a:pt x="236" y="8"/>
                    <a:pt x="236" y="8"/>
                    <a:pt x="236" y="8"/>
                  </a:cubicBezTo>
                  <a:cubicBezTo>
                    <a:pt x="233" y="89"/>
                    <a:pt x="233" y="89"/>
                    <a:pt x="233" y="89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16" y="82"/>
                    <a:pt x="0" y="54"/>
                    <a:pt x="10" y="28"/>
                  </a:cubicBezTo>
                  <a:cubicBezTo>
                    <a:pt x="17" y="11"/>
                    <a:pt x="35" y="0"/>
                    <a:pt x="54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2355;p74">
              <a:extLst>
                <a:ext uri="{FF2B5EF4-FFF2-40B4-BE49-F238E27FC236}">
                  <a16:creationId xmlns:a16="http://schemas.microsoft.com/office/drawing/2014/main" id="{2303824B-3D47-A79C-7C83-E6F86A2349A5}"/>
                </a:ext>
              </a:extLst>
            </p:cNvPr>
            <p:cNvSpPr/>
            <p:nvPr/>
          </p:nvSpPr>
          <p:spPr>
            <a:xfrm>
              <a:off x="2078133" y="3216677"/>
              <a:ext cx="169606" cy="192660"/>
            </a:xfrm>
            <a:custGeom>
              <a:avLst/>
              <a:gdLst/>
              <a:ahLst/>
              <a:cxnLst/>
              <a:rect l="l" t="t" r="r" b="b"/>
              <a:pathLst>
                <a:path w="206" h="234" extrusionOk="0">
                  <a:moveTo>
                    <a:pt x="86" y="0"/>
                  </a:moveTo>
                  <a:lnTo>
                    <a:pt x="0" y="184"/>
                  </a:lnTo>
                  <a:lnTo>
                    <a:pt x="199" y="191"/>
                  </a:lnTo>
                  <a:lnTo>
                    <a:pt x="199" y="234"/>
                  </a:lnTo>
                  <a:lnTo>
                    <a:pt x="206" y="234"/>
                  </a:lnTo>
                  <a:lnTo>
                    <a:pt x="206" y="184"/>
                  </a:lnTo>
                  <a:lnTo>
                    <a:pt x="12" y="177"/>
                  </a:lnTo>
                  <a:lnTo>
                    <a:pt x="93" y="2"/>
                  </a:lnTo>
                  <a:lnTo>
                    <a:pt x="86" y="0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2356;p74">
              <a:extLst>
                <a:ext uri="{FF2B5EF4-FFF2-40B4-BE49-F238E27FC236}">
                  <a16:creationId xmlns:a16="http://schemas.microsoft.com/office/drawing/2014/main" id="{C7A50683-6C2F-9D0A-8E61-74FCB46E996F}"/>
                </a:ext>
              </a:extLst>
            </p:cNvPr>
            <p:cNvSpPr/>
            <p:nvPr/>
          </p:nvSpPr>
          <p:spPr>
            <a:xfrm>
              <a:off x="2279026" y="3351704"/>
              <a:ext cx="177016" cy="130095"/>
            </a:xfrm>
            <a:custGeom>
              <a:avLst/>
              <a:gdLst/>
              <a:ahLst/>
              <a:cxnLst/>
              <a:rect l="l" t="t" r="r" b="b"/>
              <a:pathLst>
                <a:path w="125" h="92" extrusionOk="0">
                  <a:moveTo>
                    <a:pt x="9" y="45"/>
                  </a:moveTo>
                  <a:cubicBezTo>
                    <a:pt x="9" y="45"/>
                    <a:pt x="125" y="0"/>
                    <a:pt x="112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9" y="45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2357;p74">
              <a:extLst>
                <a:ext uri="{FF2B5EF4-FFF2-40B4-BE49-F238E27FC236}">
                  <a16:creationId xmlns:a16="http://schemas.microsoft.com/office/drawing/2014/main" id="{564134DC-C6FA-F61B-883F-C2459173C530}"/>
                </a:ext>
              </a:extLst>
            </p:cNvPr>
            <p:cNvSpPr/>
            <p:nvPr/>
          </p:nvSpPr>
          <p:spPr>
            <a:xfrm>
              <a:off x="2341599" y="2867584"/>
              <a:ext cx="67480" cy="67480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2" y="22"/>
                  </a:moveTo>
                  <a:cubicBezTo>
                    <a:pt x="0" y="35"/>
                    <a:pt x="9" y="46"/>
                    <a:pt x="22" y="47"/>
                  </a:cubicBezTo>
                  <a:cubicBezTo>
                    <a:pt x="35" y="48"/>
                    <a:pt x="46" y="39"/>
                    <a:pt x="47" y="27"/>
                  </a:cubicBezTo>
                  <a:cubicBezTo>
                    <a:pt x="48" y="14"/>
                    <a:pt x="39" y="3"/>
                    <a:pt x="27" y="2"/>
                  </a:cubicBezTo>
                  <a:cubicBezTo>
                    <a:pt x="14" y="0"/>
                    <a:pt x="3" y="9"/>
                    <a:pt x="2" y="22"/>
                  </a:cubicBezTo>
                  <a:close/>
                </a:path>
              </a:pathLst>
            </a:custGeom>
            <a:solidFill>
              <a:srgbClr val="874F2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2358;p74">
              <a:extLst>
                <a:ext uri="{FF2B5EF4-FFF2-40B4-BE49-F238E27FC236}">
                  <a16:creationId xmlns:a16="http://schemas.microsoft.com/office/drawing/2014/main" id="{14698DA9-F7BD-BE21-A87E-51A4F07FC9BC}"/>
                </a:ext>
              </a:extLst>
            </p:cNvPr>
            <p:cNvSpPr/>
            <p:nvPr/>
          </p:nvSpPr>
          <p:spPr>
            <a:xfrm>
              <a:off x="2215629" y="2928511"/>
              <a:ext cx="121079" cy="168030"/>
            </a:xfrm>
            <a:custGeom>
              <a:avLst/>
              <a:gdLst/>
              <a:ahLst/>
              <a:cxnLst/>
              <a:rect l="l" t="t" r="r" b="b"/>
              <a:pathLst>
                <a:path w="86" h="119" extrusionOk="0">
                  <a:moveTo>
                    <a:pt x="86" y="14"/>
                  </a:moveTo>
                  <a:cubicBezTo>
                    <a:pt x="75" y="96"/>
                    <a:pt x="75" y="96"/>
                    <a:pt x="75" y="96"/>
                  </a:cubicBezTo>
                  <a:cubicBezTo>
                    <a:pt x="73" y="118"/>
                    <a:pt x="58" y="119"/>
                    <a:pt x="35" y="116"/>
                  </a:cubicBezTo>
                  <a:cubicBezTo>
                    <a:pt x="16" y="115"/>
                    <a:pt x="0" y="107"/>
                    <a:pt x="0" y="88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86" y="14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2359;p74">
              <a:extLst>
                <a:ext uri="{FF2B5EF4-FFF2-40B4-BE49-F238E27FC236}">
                  <a16:creationId xmlns:a16="http://schemas.microsoft.com/office/drawing/2014/main" id="{5A95DC55-36CB-A778-C189-AC27C0C62AF8}"/>
                </a:ext>
              </a:extLst>
            </p:cNvPr>
            <p:cNvSpPr/>
            <p:nvPr/>
          </p:nvSpPr>
          <p:spPr>
            <a:xfrm>
              <a:off x="2249386" y="2968854"/>
              <a:ext cx="84803" cy="72453"/>
            </a:xfrm>
            <a:custGeom>
              <a:avLst/>
              <a:gdLst/>
              <a:ahLst/>
              <a:cxnLst/>
              <a:rect l="l" t="t" r="r" b="b"/>
              <a:pathLst>
                <a:path w="103" h="88" extrusionOk="0">
                  <a:moveTo>
                    <a:pt x="91" y="88"/>
                  </a:moveTo>
                  <a:lnTo>
                    <a:pt x="0" y="0"/>
                  </a:lnTo>
                  <a:lnTo>
                    <a:pt x="103" y="9"/>
                  </a:lnTo>
                  <a:lnTo>
                    <a:pt x="91" y="88"/>
                  </a:lnTo>
                  <a:close/>
                </a:path>
              </a:pathLst>
            </a:custGeom>
            <a:solidFill>
              <a:srgbClr val="874F2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2360;p74">
              <a:extLst>
                <a:ext uri="{FF2B5EF4-FFF2-40B4-BE49-F238E27FC236}">
                  <a16:creationId xmlns:a16="http://schemas.microsoft.com/office/drawing/2014/main" id="{5B69D467-F641-878F-DB05-40B1723EE420}"/>
                </a:ext>
              </a:extLst>
            </p:cNvPr>
            <p:cNvSpPr/>
            <p:nvPr/>
          </p:nvSpPr>
          <p:spPr>
            <a:xfrm>
              <a:off x="2225509" y="2755611"/>
              <a:ext cx="173677" cy="240393"/>
            </a:xfrm>
            <a:custGeom>
              <a:avLst/>
              <a:gdLst/>
              <a:ahLst/>
              <a:cxnLst/>
              <a:rect l="l" t="t" r="r" b="b"/>
              <a:pathLst>
                <a:path w="123" h="170" extrusionOk="0">
                  <a:moveTo>
                    <a:pt x="38" y="165"/>
                  </a:moveTo>
                  <a:cubicBezTo>
                    <a:pt x="64" y="168"/>
                    <a:pt x="64" y="168"/>
                    <a:pt x="64" y="168"/>
                  </a:cubicBezTo>
                  <a:cubicBezTo>
                    <a:pt x="91" y="170"/>
                    <a:pt x="115" y="150"/>
                    <a:pt x="117" y="12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3" y="33"/>
                    <a:pt x="101" y="6"/>
                    <a:pt x="71" y="3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40" y="0"/>
                    <a:pt x="7" y="22"/>
                    <a:pt x="4" y="53"/>
                  </a:cubicBezTo>
                  <a:cubicBezTo>
                    <a:pt x="1" y="122"/>
                    <a:pt x="1" y="122"/>
                    <a:pt x="1" y="122"/>
                  </a:cubicBezTo>
                  <a:cubicBezTo>
                    <a:pt x="0" y="144"/>
                    <a:pt x="16" y="163"/>
                    <a:pt x="38" y="165"/>
                  </a:cubicBez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2361;p74">
              <a:extLst>
                <a:ext uri="{FF2B5EF4-FFF2-40B4-BE49-F238E27FC236}">
                  <a16:creationId xmlns:a16="http://schemas.microsoft.com/office/drawing/2014/main" id="{BFC8570F-7582-2E0C-11BB-04A437422D71}"/>
                </a:ext>
              </a:extLst>
            </p:cNvPr>
            <p:cNvSpPr/>
            <p:nvPr/>
          </p:nvSpPr>
          <p:spPr>
            <a:xfrm>
              <a:off x="2222216" y="2753964"/>
              <a:ext cx="177016" cy="133310"/>
            </a:xfrm>
            <a:custGeom>
              <a:avLst/>
              <a:gdLst/>
              <a:ahLst/>
              <a:cxnLst/>
              <a:rect l="l" t="t" r="r" b="b"/>
              <a:pathLst>
                <a:path w="125" h="94" extrusionOk="0">
                  <a:moveTo>
                    <a:pt x="19" y="94"/>
                  </a:move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85" y="58"/>
                    <a:pt x="123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27"/>
                    <a:pt x="112" y="10"/>
                    <a:pt x="94" y="6"/>
                  </a:cubicBezTo>
                  <a:cubicBezTo>
                    <a:pt x="78" y="2"/>
                    <a:pt x="48" y="0"/>
                    <a:pt x="30" y="3"/>
                  </a:cubicBezTo>
                  <a:cubicBezTo>
                    <a:pt x="12" y="6"/>
                    <a:pt x="1" y="23"/>
                    <a:pt x="1" y="43"/>
                  </a:cubicBezTo>
                  <a:cubicBezTo>
                    <a:pt x="0" y="71"/>
                    <a:pt x="0" y="71"/>
                    <a:pt x="0" y="71"/>
                  </a:cubicBezTo>
                  <a:lnTo>
                    <a:pt x="19" y="94"/>
                  </a:lnTo>
                  <a:close/>
                </a:path>
              </a:pathLst>
            </a:custGeom>
            <a:solidFill>
              <a:srgbClr val="37251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2362;p74">
              <a:extLst>
                <a:ext uri="{FF2B5EF4-FFF2-40B4-BE49-F238E27FC236}">
                  <a16:creationId xmlns:a16="http://schemas.microsoft.com/office/drawing/2014/main" id="{314F71DC-4012-1791-5105-1D95EE35CDEF}"/>
                </a:ext>
              </a:extLst>
            </p:cNvPr>
            <p:cNvSpPr/>
            <p:nvPr/>
          </p:nvSpPr>
          <p:spPr>
            <a:xfrm>
              <a:off x="2226332" y="2893108"/>
              <a:ext cx="18937" cy="43637"/>
            </a:xfrm>
            <a:custGeom>
              <a:avLst/>
              <a:gdLst/>
              <a:ahLst/>
              <a:cxnLst/>
              <a:rect l="l" t="t" r="r" b="b"/>
              <a:pathLst>
                <a:path w="23" h="53" extrusionOk="0">
                  <a:moveTo>
                    <a:pt x="23" y="0"/>
                  </a:moveTo>
                  <a:lnTo>
                    <a:pt x="0" y="53"/>
                  </a:lnTo>
                  <a:lnTo>
                    <a:pt x="0" y="2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874F2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2363;p74">
              <a:extLst>
                <a:ext uri="{FF2B5EF4-FFF2-40B4-BE49-F238E27FC236}">
                  <a16:creationId xmlns:a16="http://schemas.microsoft.com/office/drawing/2014/main" id="{05DF141C-B788-7455-82D3-DF1DA61B5E9C}"/>
                </a:ext>
              </a:extLst>
            </p:cNvPr>
            <p:cNvSpPr/>
            <p:nvPr/>
          </p:nvSpPr>
          <p:spPr>
            <a:xfrm>
              <a:off x="2185989" y="2851941"/>
              <a:ext cx="67480" cy="67480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1" y="22"/>
                  </a:moveTo>
                  <a:cubicBezTo>
                    <a:pt x="0" y="35"/>
                    <a:pt x="9" y="46"/>
                    <a:pt x="21" y="47"/>
                  </a:cubicBezTo>
                  <a:cubicBezTo>
                    <a:pt x="34" y="48"/>
                    <a:pt x="45" y="39"/>
                    <a:pt x="46" y="27"/>
                  </a:cubicBezTo>
                  <a:cubicBezTo>
                    <a:pt x="48" y="14"/>
                    <a:pt x="39" y="3"/>
                    <a:pt x="26" y="2"/>
                  </a:cubicBezTo>
                  <a:cubicBezTo>
                    <a:pt x="13" y="0"/>
                    <a:pt x="2" y="9"/>
                    <a:pt x="1" y="22"/>
                  </a:cubicBez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2364;p74">
              <a:extLst>
                <a:ext uri="{FF2B5EF4-FFF2-40B4-BE49-F238E27FC236}">
                  <a16:creationId xmlns:a16="http://schemas.microsoft.com/office/drawing/2014/main" id="{4BC758A4-FEDB-1105-44E5-2956A9081E2B}"/>
                </a:ext>
              </a:extLst>
            </p:cNvPr>
            <p:cNvSpPr/>
            <p:nvPr/>
          </p:nvSpPr>
          <p:spPr>
            <a:xfrm>
              <a:off x="2501325" y="2878288"/>
              <a:ext cx="722589" cy="453821"/>
            </a:xfrm>
            <a:custGeom>
              <a:avLst/>
              <a:gdLst/>
              <a:ahLst/>
              <a:cxnLst/>
              <a:rect l="l" t="t" r="r" b="b"/>
              <a:pathLst>
                <a:path w="511" h="320" extrusionOk="0">
                  <a:moveTo>
                    <a:pt x="59" y="16"/>
                  </a:moveTo>
                  <a:cubicBezTo>
                    <a:pt x="3" y="297"/>
                    <a:pt x="3" y="297"/>
                    <a:pt x="3" y="297"/>
                  </a:cubicBezTo>
                  <a:cubicBezTo>
                    <a:pt x="0" y="309"/>
                    <a:pt x="9" y="320"/>
                    <a:pt x="22" y="320"/>
                  </a:cubicBezTo>
                  <a:cubicBezTo>
                    <a:pt x="429" y="320"/>
                    <a:pt x="429" y="320"/>
                    <a:pt x="429" y="320"/>
                  </a:cubicBezTo>
                  <a:cubicBezTo>
                    <a:pt x="438" y="320"/>
                    <a:pt x="446" y="314"/>
                    <a:pt x="448" y="305"/>
                  </a:cubicBezTo>
                  <a:cubicBezTo>
                    <a:pt x="508" y="23"/>
                    <a:pt x="508" y="23"/>
                    <a:pt x="508" y="23"/>
                  </a:cubicBezTo>
                  <a:cubicBezTo>
                    <a:pt x="511" y="11"/>
                    <a:pt x="502" y="0"/>
                    <a:pt x="48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69" y="0"/>
                    <a:pt x="61" y="6"/>
                    <a:pt x="59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2365;p74">
              <a:extLst>
                <a:ext uri="{FF2B5EF4-FFF2-40B4-BE49-F238E27FC236}">
                  <a16:creationId xmlns:a16="http://schemas.microsoft.com/office/drawing/2014/main" id="{799B5509-692F-92F5-617B-A84350733A9A}"/>
                </a:ext>
              </a:extLst>
            </p:cNvPr>
            <p:cNvSpPr/>
            <p:nvPr/>
          </p:nvSpPr>
          <p:spPr>
            <a:xfrm>
              <a:off x="2526848" y="2897224"/>
              <a:ext cx="722589" cy="453163"/>
            </a:xfrm>
            <a:custGeom>
              <a:avLst/>
              <a:gdLst/>
              <a:ahLst/>
              <a:cxnLst/>
              <a:rect l="l" t="t" r="r" b="b"/>
              <a:pathLst>
                <a:path w="511" h="320" extrusionOk="0">
                  <a:moveTo>
                    <a:pt x="59" y="16"/>
                  </a:moveTo>
                  <a:cubicBezTo>
                    <a:pt x="3" y="297"/>
                    <a:pt x="3" y="297"/>
                    <a:pt x="3" y="297"/>
                  </a:cubicBezTo>
                  <a:cubicBezTo>
                    <a:pt x="0" y="309"/>
                    <a:pt x="10" y="320"/>
                    <a:pt x="22" y="320"/>
                  </a:cubicBezTo>
                  <a:cubicBezTo>
                    <a:pt x="429" y="320"/>
                    <a:pt x="429" y="320"/>
                    <a:pt x="429" y="320"/>
                  </a:cubicBezTo>
                  <a:cubicBezTo>
                    <a:pt x="438" y="320"/>
                    <a:pt x="446" y="314"/>
                    <a:pt x="448" y="305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11" y="12"/>
                    <a:pt x="502" y="0"/>
                    <a:pt x="490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9" y="0"/>
                    <a:pt x="61" y="7"/>
                    <a:pt x="59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2366;p74">
              <a:extLst>
                <a:ext uri="{FF2B5EF4-FFF2-40B4-BE49-F238E27FC236}">
                  <a16:creationId xmlns:a16="http://schemas.microsoft.com/office/drawing/2014/main" id="{C1D3F71F-CA17-1CF9-58B4-F64FA864E535}"/>
                </a:ext>
              </a:extLst>
            </p:cNvPr>
            <p:cNvSpPr/>
            <p:nvPr/>
          </p:nvSpPr>
          <p:spPr>
            <a:xfrm>
              <a:off x="2809250" y="3245494"/>
              <a:ext cx="46930" cy="104563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4" y="0"/>
                  </a:moveTo>
                  <a:lnTo>
                    <a:pt x="0" y="127"/>
                  </a:lnTo>
                  <a:lnTo>
                    <a:pt x="57" y="12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2367;p74">
              <a:extLst>
                <a:ext uri="{FF2B5EF4-FFF2-40B4-BE49-F238E27FC236}">
                  <a16:creationId xmlns:a16="http://schemas.microsoft.com/office/drawing/2014/main" id="{5FC2738C-86BE-B160-6982-D3C953E896C0}"/>
                </a:ext>
              </a:extLst>
            </p:cNvPr>
            <p:cNvSpPr/>
            <p:nvPr/>
          </p:nvSpPr>
          <p:spPr>
            <a:xfrm>
              <a:off x="2820777" y="3242201"/>
              <a:ext cx="222299" cy="236297"/>
            </a:xfrm>
            <a:custGeom>
              <a:avLst/>
              <a:gdLst/>
              <a:ahLst/>
              <a:cxnLst/>
              <a:rect l="l" t="t" r="r" b="b"/>
              <a:pathLst>
                <a:path w="270" h="287" extrusionOk="0">
                  <a:moveTo>
                    <a:pt x="0" y="0"/>
                  </a:moveTo>
                  <a:lnTo>
                    <a:pt x="58" y="287"/>
                  </a:lnTo>
                  <a:lnTo>
                    <a:pt x="270" y="287"/>
                  </a:lnTo>
                  <a:lnTo>
                    <a:pt x="1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2368;p74">
              <a:extLst>
                <a:ext uri="{FF2B5EF4-FFF2-40B4-BE49-F238E27FC236}">
                  <a16:creationId xmlns:a16="http://schemas.microsoft.com/office/drawing/2014/main" id="{D28320D0-0E20-EA9C-958F-132FAFC76723}"/>
                </a:ext>
              </a:extLst>
            </p:cNvPr>
            <p:cNvSpPr/>
            <p:nvPr/>
          </p:nvSpPr>
          <p:spPr>
            <a:xfrm>
              <a:off x="2873470" y="3019901"/>
              <a:ext cx="81538" cy="80720"/>
            </a:xfrm>
            <a:custGeom>
              <a:avLst/>
              <a:gdLst/>
              <a:ahLst/>
              <a:cxnLst/>
              <a:rect l="l" t="t" r="r" b="b"/>
              <a:pathLst>
                <a:path w="58" h="57" extrusionOk="0">
                  <a:moveTo>
                    <a:pt x="54" y="29"/>
                  </a:moveTo>
                  <a:cubicBezTo>
                    <a:pt x="50" y="29"/>
                    <a:pt x="50" y="29"/>
                    <a:pt x="50" y="29"/>
                  </a:cubicBezTo>
                  <a:cubicBezTo>
                    <a:pt x="50" y="34"/>
                    <a:pt x="47" y="39"/>
                    <a:pt x="44" y="43"/>
                  </a:cubicBezTo>
                  <a:cubicBezTo>
                    <a:pt x="40" y="47"/>
                    <a:pt x="35" y="49"/>
                    <a:pt x="29" y="49"/>
                  </a:cubicBezTo>
                  <a:cubicBezTo>
                    <a:pt x="23" y="49"/>
                    <a:pt x="18" y="47"/>
                    <a:pt x="14" y="43"/>
                  </a:cubicBezTo>
                  <a:cubicBezTo>
                    <a:pt x="10" y="39"/>
                    <a:pt x="8" y="34"/>
                    <a:pt x="8" y="29"/>
                  </a:cubicBezTo>
                  <a:cubicBezTo>
                    <a:pt x="8" y="23"/>
                    <a:pt x="10" y="18"/>
                    <a:pt x="14" y="14"/>
                  </a:cubicBezTo>
                  <a:cubicBezTo>
                    <a:pt x="18" y="10"/>
                    <a:pt x="23" y="8"/>
                    <a:pt x="29" y="8"/>
                  </a:cubicBezTo>
                  <a:cubicBezTo>
                    <a:pt x="35" y="8"/>
                    <a:pt x="40" y="10"/>
                    <a:pt x="44" y="14"/>
                  </a:cubicBezTo>
                  <a:cubicBezTo>
                    <a:pt x="47" y="18"/>
                    <a:pt x="50" y="23"/>
                    <a:pt x="50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7"/>
                    <a:pt x="29" y="57"/>
                  </a:cubicBezTo>
                  <a:cubicBezTo>
                    <a:pt x="45" y="57"/>
                    <a:pt x="58" y="45"/>
                    <a:pt x="58" y="29"/>
                  </a:cubicBezTo>
                  <a:lnTo>
                    <a:pt x="54" y="2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2369;p74">
              <a:extLst>
                <a:ext uri="{FF2B5EF4-FFF2-40B4-BE49-F238E27FC236}">
                  <a16:creationId xmlns:a16="http://schemas.microsoft.com/office/drawing/2014/main" id="{983AE2EF-FA0C-0B33-F05E-87F9D9A4BB23}"/>
                </a:ext>
              </a:extLst>
            </p:cNvPr>
            <p:cNvSpPr/>
            <p:nvPr/>
          </p:nvSpPr>
          <p:spPr>
            <a:xfrm>
              <a:off x="2549078" y="3462031"/>
              <a:ext cx="606636" cy="18115"/>
            </a:xfrm>
            <a:custGeom>
              <a:avLst/>
              <a:gdLst/>
              <a:ahLst/>
              <a:cxnLst/>
              <a:rect l="l" t="t" r="r" b="b"/>
              <a:pathLst>
                <a:path w="429" h="13" extrusionOk="0">
                  <a:moveTo>
                    <a:pt x="423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10"/>
                    <a:pt x="3" y="13"/>
                    <a:pt x="7" y="13"/>
                  </a:cubicBezTo>
                  <a:cubicBezTo>
                    <a:pt x="423" y="13"/>
                    <a:pt x="423" y="13"/>
                    <a:pt x="423" y="13"/>
                  </a:cubicBezTo>
                  <a:cubicBezTo>
                    <a:pt x="426" y="13"/>
                    <a:pt x="429" y="10"/>
                    <a:pt x="429" y="6"/>
                  </a:cubicBezTo>
                  <a:cubicBezTo>
                    <a:pt x="429" y="2"/>
                    <a:pt x="426" y="0"/>
                    <a:pt x="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2370;p74">
              <a:extLst>
                <a:ext uri="{FF2B5EF4-FFF2-40B4-BE49-F238E27FC236}">
                  <a16:creationId xmlns:a16="http://schemas.microsoft.com/office/drawing/2014/main" id="{97E82803-6946-991A-E4CD-DAEFB632B01B}"/>
                </a:ext>
              </a:extLst>
            </p:cNvPr>
            <p:cNvSpPr/>
            <p:nvPr/>
          </p:nvSpPr>
          <p:spPr>
            <a:xfrm>
              <a:off x="2803487" y="3488377"/>
              <a:ext cx="475885" cy="787930"/>
            </a:xfrm>
            <a:custGeom>
              <a:avLst/>
              <a:gdLst/>
              <a:ahLst/>
              <a:cxnLst/>
              <a:rect l="l" t="t" r="r" b="b"/>
              <a:pathLst>
                <a:path w="578" h="957" extrusionOk="0">
                  <a:moveTo>
                    <a:pt x="14" y="957"/>
                  </a:moveTo>
                  <a:lnTo>
                    <a:pt x="318" y="47"/>
                  </a:lnTo>
                  <a:lnTo>
                    <a:pt x="564" y="944"/>
                  </a:lnTo>
                  <a:lnTo>
                    <a:pt x="578" y="941"/>
                  </a:lnTo>
                  <a:lnTo>
                    <a:pt x="320" y="0"/>
                  </a:lnTo>
                  <a:lnTo>
                    <a:pt x="0" y="951"/>
                  </a:lnTo>
                  <a:lnTo>
                    <a:pt x="14" y="957"/>
                  </a:lnTo>
                  <a:lnTo>
                    <a:pt x="14" y="95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2371;p74">
              <a:extLst>
                <a:ext uri="{FF2B5EF4-FFF2-40B4-BE49-F238E27FC236}">
                  <a16:creationId xmlns:a16="http://schemas.microsoft.com/office/drawing/2014/main" id="{7C4CD86B-3043-EEF7-8386-A014146B05A2}"/>
                </a:ext>
              </a:extLst>
            </p:cNvPr>
            <p:cNvSpPr/>
            <p:nvPr/>
          </p:nvSpPr>
          <p:spPr>
            <a:xfrm>
              <a:off x="1613775" y="3483879"/>
              <a:ext cx="1728900" cy="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2372;p74">
              <a:extLst>
                <a:ext uri="{FF2B5EF4-FFF2-40B4-BE49-F238E27FC236}">
                  <a16:creationId xmlns:a16="http://schemas.microsoft.com/office/drawing/2014/main" id="{8417CE82-43DC-8AD8-5741-40324876CEE5}"/>
                </a:ext>
              </a:extLst>
            </p:cNvPr>
            <p:cNvSpPr/>
            <p:nvPr/>
          </p:nvSpPr>
          <p:spPr>
            <a:xfrm>
              <a:off x="1749624" y="3488377"/>
              <a:ext cx="475885" cy="787930"/>
            </a:xfrm>
            <a:custGeom>
              <a:avLst/>
              <a:gdLst/>
              <a:ahLst/>
              <a:cxnLst/>
              <a:rect l="l" t="t" r="r" b="b"/>
              <a:pathLst>
                <a:path w="578" h="957" extrusionOk="0">
                  <a:moveTo>
                    <a:pt x="12" y="957"/>
                  </a:moveTo>
                  <a:lnTo>
                    <a:pt x="318" y="47"/>
                  </a:lnTo>
                  <a:lnTo>
                    <a:pt x="564" y="944"/>
                  </a:lnTo>
                  <a:lnTo>
                    <a:pt x="578" y="941"/>
                  </a:lnTo>
                  <a:lnTo>
                    <a:pt x="320" y="0"/>
                  </a:lnTo>
                  <a:lnTo>
                    <a:pt x="0" y="951"/>
                  </a:lnTo>
                  <a:lnTo>
                    <a:pt x="12" y="957"/>
                  </a:lnTo>
                  <a:lnTo>
                    <a:pt x="12" y="95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2373;p74">
              <a:extLst>
                <a:ext uri="{FF2B5EF4-FFF2-40B4-BE49-F238E27FC236}">
                  <a16:creationId xmlns:a16="http://schemas.microsoft.com/office/drawing/2014/main" id="{1B391041-F5A4-913A-7689-A051D9022554}"/>
                </a:ext>
              </a:extLst>
            </p:cNvPr>
            <p:cNvSpPr/>
            <p:nvPr/>
          </p:nvSpPr>
          <p:spPr>
            <a:xfrm>
              <a:off x="1362659" y="4264781"/>
              <a:ext cx="2292974" cy="11527"/>
            </a:xfrm>
            <a:custGeom>
              <a:avLst/>
              <a:gdLst/>
              <a:ahLst/>
              <a:cxnLst/>
              <a:rect l="l" t="t" r="r" b="b"/>
              <a:pathLst>
                <a:path w="2785" h="14" extrusionOk="0">
                  <a:moveTo>
                    <a:pt x="0" y="14"/>
                  </a:moveTo>
                  <a:lnTo>
                    <a:pt x="2785" y="14"/>
                  </a:lnTo>
                  <a:lnTo>
                    <a:pt x="2785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6" name="Google Shape;696;p42">
            <a:extLst>
              <a:ext uri="{FF2B5EF4-FFF2-40B4-BE49-F238E27FC236}">
                <a16:creationId xmlns:a16="http://schemas.microsoft.com/office/drawing/2014/main" id="{009B9705-5879-3F1E-72FE-8CBBE6518203}"/>
              </a:ext>
            </a:extLst>
          </p:cNvPr>
          <p:cNvSpPr txBox="1">
            <a:spLocks/>
          </p:cNvSpPr>
          <p:nvPr/>
        </p:nvSpPr>
        <p:spPr>
          <a:xfrm>
            <a:off x="3774098" y="1410936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6000"/>
            </a:pPr>
            <a:r>
              <a:rPr lang="en" sz="6000" dirty="0">
                <a:solidFill>
                  <a:schemeClr val="accent1"/>
                </a:solidFill>
                <a:latin typeface="Zen Dots"/>
                <a:sym typeface="Zen Dots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881145889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Informatics Day by Slidesgo">
  <a:themeElements>
    <a:clrScheme name="Simple Light">
      <a:dk1>
        <a:srgbClr val="FFFFFF"/>
      </a:dk1>
      <a:lt1>
        <a:srgbClr val="0C1C29"/>
      </a:lt1>
      <a:dk2>
        <a:srgbClr val="E0F4FB"/>
      </a:dk2>
      <a:lt2>
        <a:srgbClr val="8CDFF1"/>
      </a:lt2>
      <a:accent1>
        <a:srgbClr val="02B2FB"/>
      </a:accent1>
      <a:accent2>
        <a:srgbClr val="4DA6C6"/>
      </a:accent2>
      <a:accent3>
        <a:srgbClr val="0E5279"/>
      </a:accent3>
      <a:accent4>
        <a:srgbClr val="09364D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2254</Words>
  <Application>Microsoft Office PowerPoint</Application>
  <PresentationFormat>全屏显示(16:9)</PresentationFormat>
  <Paragraphs>269</Paragraphs>
  <Slides>27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Roboto</vt:lpstr>
      <vt:lpstr>Arial Unicode MS</vt:lpstr>
      <vt:lpstr>Arial</vt:lpstr>
      <vt:lpstr>Nunito Light</vt:lpstr>
      <vt:lpstr>Calibri</vt:lpstr>
      <vt:lpstr>Segoe UI</vt:lpstr>
      <vt:lpstr>Zen Dots</vt:lpstr>
      <vt:lpstr>World Informatics Day by Slidesgo</vt:lpstr>
      <vt:lpstr>Image Compression for Intelligent Mobile Devices</vt:lpstr>
      <vt:lpstr>Table of contents</vt:lpstr>
      <vt:lpstr>Introduction</vt:lpstr>
      <vt:lpstr>Background and Challenges</vt:lpstr>
      <vt:lpstr>Core Techniques</vt:lpstr>
      <vt:lpstr>Perceptual Coding</vt:lpstr>
      <vt:lpstr>Scenario</vt:lpstr>
      <vt:lpstr>PowerPoint 演示文稿</vt:lpstr>
      <vt:lpstr>Pipeline</vt:lpstr>
      <vt:lpstr>Encoding Pipeline</vt:lpstr>
      <vt:lpstr>Decoding Pipeline</vt:lpstr>
      <vt:lpstr>Quantitative</vt:lpstr>
      <vt:lpstr>Different Methods</vt:lpstr>
      <vt:lpstr>FMQM —— Quantization Method</vt:lpstr>
      <vt:lpstr>More Suitable for Projects</vt:lpstr>
      <vt:lpstr>Entropy Coding </vt:lpstr>
      <vt:lpstr>Different Methods</vt:lpstr>
      <vt:lpstr>Why Choose RLE ?</vt:lpstr>
      <vt:lpstr>Assessment</vt:lpstr>
      <vt:lpstr>Reading Data</vt:lpstr>
      <vt:lpstr>Convert and Quantization</vt:lpstr>
      <vt:lpstr>Compression and decompression</vt:lpstr>
      <vt:lpstr>Compression and decompression</vt:lpstr>
      <vt:lpstr>IQA Methods</vt:lpstr>
      <vt:lpstr>Image Quality Assessment</vt:lpstr>
      <vt:lpstr>Constraints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Zania Leo</cp:lastModifiedBy>
  <cp:revision>209</cp:revision>
  <dcterms:modified xsi:type="dcterms:W3CDTF">2025-01-19T17:37:48Z</dcterms:modified>
</cp:coreProperties>
</file>